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7"/>
  </p:notesMasterIdLst>
  <p:handoutMasterIdLst>
    <p:handoutMasterId r:id="rId8"/>
  </p:handoutMasterIdLst>
  <p:sldIdLst>
    <p:sldId id="371" r:id="rId2"/>
    <p:sldId id="388" r:id="rId3"/>
    <p:sldId id="356" r:id="rId4"/>
    <p:sldId id="389" r:id="rId5"/>
    <p:sldId id="280" r:id="rId6"/>
  </p:sldIdLst>
  <p:sldSz cx="9144000" cy="5143500" type="screen16x9"/>
  <p:notesSz cx="9944100" cy="6805613"/>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CFCE"/>
    <a:srgbClr val="F9EDED"/>
    <a:srgbClr val="AF443F"/>
    <a:srgbClr val="B19E5F"/>
    <a:srgbClr val="1A2A7E"/>
    <a:srgbClr val="FFD41B"/>
    <a:srgbClr val="000001"/>
    <a:srgbClr val="FFE400"/>
    <a:srgbClr val="E01A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60" autoAdjust="0"/>
    <p:restoredTop sz="88394" autoAdjust="0"/>
  </p:normalViewPr>
  <p:slideViewPr>
    <p:cSldViewPr snapToObjects="1">
      <p:cViewPr varScale="1">
        <p:scale>
          <a:sx n="78" d="100"/>
          <a:sy n="78" d="100"/>
        </p:scale>
        <p:origin x="1100" y="5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9110" cy="341463"/>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5632689" y="0"/>
            <a:ext cx="4309110" cy="341463"/>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F74AF11-9DAF-6D4C-B51B-05365DF38D9E}" type="datetimeFigureOut">
              <a:rPr lang="en-US"/>
              <a:pPr>
                <a:defRPr/>
              </a:pPr>
              <a:t>8/27/2021</a:t>
            </a:fld>
            <a:endParaRPr lang="en-US"/>
          </a:p>
        </p:txBody>
      </p:sp>
      <p:sp>
        <p:nvSpPr>
          <p:cNvPr id="4" name="Footer Placeholder 3"/>
          <p:cNvSpPr>
            <a:spLocks noGrp="1"/>
          </p:cNvSpPr>
          <p:nvPr>
            <p:ph type="ftr" sz="quarter" idx="2"/>
          </p:nvPr>
        </p:nvSpPr>
        <p:spPr>
          <a:xfrm>
            <a:off x="0" y="6464151"/>
            <a:ext cx="4309110" cy="34146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5632689" y="6464151"/>
            <a:ext cx="4309110" cy="341462"/>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B2159B49-CB39-B846-AACD-3C76E0CC4DE8}"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9110" cy="341463"/>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5632689" y="0"/>
            <a:ext cx="4309110" cy="341463"/>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CB3CFB6-486A-6C43-806C-FB9A3A57264E}" type="datetimeFigureOut">
              <a:rPr lang="en-US"/>
              <a:pPr>
                <a:defRPr/>
              </a:pPr>
              <a:t>8/27/2021</a:t>
            </a:fld>
            <a:endParaRPr lang="en-US"/>
          </a:p>
        </p:txBody>
      </p:sp>
      <p:sp>
        <p:nvSpPr>
          <p:cNvPr id="4" name="Slide Image Placeholder 3"/>
          <p:cNvSpPr>
            <a:spLocks noGrp="1" noRot="1" noChangeAspect="1"/>
          </p:cNvSpPr>
          <p:nvPr>
            <p:ph type="sldImg" idx="2"/>
          </p:nvPr>
        </p:nvSpPr>
        <p:spPr>
          <a:xfrm>
            <a:off x="2930525" y="850900"/>
            <a:ext cx="4083050" cy="2297113"/>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94410" y="3275201"/>
            <a:ext cx="7955280" cy="2679711"/>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464151"/>
            <a:ext cx="4309110" cy="34146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5632689" y="6464151"/>
            <a:ext cx="4309110" cy="341462"/>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6A7B8E0D-F5A0-2F45-AD30-D23E2614AE7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pPr>
              <a:defRPr/>
            </a:pPr>
            <a:fld id="{6A7B8E0D-F5A0-2F45-AD30-D23E2614AE7D}" type="slidenum">
              <a:rPr lang="en-US" smtClean="0"/>
              <a:pPr>
                <a:defRPr/>
              </a:pPr>
              <a:t>1</a:t>
            </a:fld>
            <a:endParaRPr lang="en-US"/>
          </a:p>
        </p:txBody>
      </p:sp>
    </p:spTree>
    <p:extLst>
      <p:ext uri="{BB962C8B-B14F-4D97-AF65-F5344CB8AC3E}">
        <p14:creationId xmlns:p14="http://schemas.microsoft.com/office/powerpoint/2010/main" val="2554834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pPr>
              <a:defRPr/>
            </a:pPr>
            <a:fld id="{6A7B8E0D-F5A0-2F45-AD30-D23E2614AE7D}" type="slidenum">
              <a:rPr lang="en-US" smtClean="0"/>
              <a:pPr>
                <a:defRPr/>
              </a:pPr>
              <a:t>4</a:t>
            </a:fld>
            <a:endParaRPr lang="en-US"/>
          </a:p>
        </p:txBody>
      </p:sp>
    </p:spTree>
    <p:extLst>
      <p:ext uri="{BB962C8B-B14F-4D97-AF65-F5344CB8AC3E}">
        <p14:creationId xmlns:p14="http://schemas.microsoft.com/office/powerpoint/2010/main" val="36520103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RK_Title">
    <p:spTree>
      <p:nvGrpSpPr>
        <p:cNvPr id="1" name=""/>
        <p:cNvGrpSpPr/>
        <p:nvPr/>
      </p:nvGrpSpPr>
      <p:grpSpPr>
        <a:xfrm>
          <a:off x="0" y="0"/>
          <a:ext cx="0" cy="0"/>
          <a:chOff x="0" y="0"/>
          <a:chExt cx="0" cy="0"/>
        </a:xfrm>
      </p:grpSpPr>
      <p:pic>
        <p:nvPicPr>
          <p:cNvPr id="3" name="Picture 1"/>
          <p:cNvPicPr>
            <a:picLocks noChangeAspect="1"/>
          </p:cNvPicPr>
          <p:nvPr/>
        </p:nvPicPr>
        <p:blipFill>
          <a:blip r:embed="rId2"/>
          <a:srcRect/>
          <a:stretch/>
        </p:blipFill>
        <p:spPr bwMode="auto">
          <a:xfrm>
            <a:off x="2161" y="1216"/>
            <a:ext cx="9139679" cy="5141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5"/>
          <p:cNvSpPr>
            <a:spLocks noGrp="1"/>
          </p:cNvSpPr>
          <p:nvPr>
            <p:ph type="body" sz="quarter" idx="11" hasCustomPrompt="1"/>
          </p:nvPr>
        </p:nvSpPr>
        <p:spPr>
          <a:xfrm>
            <a:off x="2312577" y="2643757"/>
            <a:ext cx="4518846" cy="1080121"/>
          </a:xfrm>
          <a:prstGeom prst="rect">
            <a:avLst/>
          </a:prstGeom>
        </p:spPr>
        <p:txBody>
          <a:bodyPr vert="horz" anchor="ctr">
            <a:noAutofit/>
          </a:bodyPr>
          <a:lstStyle>
            <a:lvl1pPr marL="0" marR="0" indent="-108000" algn="ctr" defTabSz="457200" rtl="0" eaLnBrk="1" fontAlgn="auto" latinLnBrk="0" hangingPunct="1">
              <a:lnSpc>
                <a:spcPct val="100000"/>
              </a:lnSpc>
              <a:spcBef>
                <a:spcPts val="0"/>
              </a:spcBef>
              <a:spcAft>
                <a:spcPts val="0"/>
              </a:spcAft>
              <a:buClrTx/>
              <a:buSzTx/>
              <a:buFont typeface="Arial"/>
              <a:buNone/>
              <a:tabLst/>
              <a:defRPr sz="3600" cap="none" baseline="0">
                <a:solidFill>
                  <a:schemeClr val="bg1"/>
                </a:solidFill>
                <a:latin typeface="Fiba"/>
                <a:cs typeface="Fiba"/>
              </a:defRPr>
            </a:lvl1pPr>
          </a:lstStyle>
          <a:p>
            <a:pPr lvl="0"/>
            <a:r>
              <a:rPr lang="en-US" dirty="0"/>
              <a:t>Click to add</a:t>
            </a:r>
          </a:p>
          <a:p>
            <a:pPr lvl="0"/>
            <a:r>
              <a:rPr lang="en-US" dirty="0"/>
              <a:t>Title here</a:t>
            </a:r>
          </a:p>
        </p:txBody>
      </p:sp>
      <p:sp>
        <p:nvSpPr>
          <p:cNvPr id="7" name="Text Placeholder 5">
            <a:extLst>
              <a:ext uri="{FF2B5EF4-FFF2-40B4-BE49-F238E27FC236}">
                <a16:creationId xmlns:a16="http://schemas.microsoft.com/office/drawing/2014/main" id="{DDAC3091-D7AE-DB44-B097-0A98D9879048}"/>
              </a:ext>
            </a:extLst>
          </p:cNvPr>
          <p:cNvSpPr>
            <a:spLocks noGrp="1"/>
          </p:cNvSpPr>
          <p:nvPr>
            <p:ph type="body" sz="quarter" idx="13" hasCustomPrompt="1"/>
          </p:nvPr>
        </p:nvSpPr>
        <p:spPr>
          <a:xfrm>
            <a:off x="2312577" y="4011910"/>
            <a:ext cx="4518845" cy="504056"/>
          </a:xfrm>
          <a:prstGeom prst="rect">
            <a:avLst/>
          </a:prstGeom>
        </p:spPr>
        <p:txBody>
          <a:bodyPr vert="horz" anchor="ctr">
            <a:normAutofit/>
          </a:bodyPr>
          <a:lstStyle>
            <a:lvl1pPr marL="0" marR="0" indent="-342900" algn="ctr" defTabSz="457200" rtl="0" eaLnBrk="1" fontAlgn="auto" latinLnBrk="0" hangingPunct="1">
              <a:lnSpc>
                <a:spcPct val="100000"/>
              </a:lnSpc>
              <a:spcBef>
                <a:spcPts val="0"/>
              </a:spcBef>
              <a:spcAft>
                <a:spcPts val="0"/>
              </a:spcAft>
              <a:buClrTx/>
              <a:buSzTx/>
              <a:buFont typeface="Arial"/>
              <a:buNone/>
              <a:tabLst/>
              <a:defRPr sz="1600" b="0" i="0" cap="none" baseline="0">
                <a:solidFill>
                  <a:schemeClr val="bg1"/>
                </a:solidFill>
                <a:latin typeface="Univers LT Std 57 Condensed" panose="020B0506020202050204" pitchFamily="34" charset="0"/>
                <a:ea typeface="Univers LT Std 57 Condensed" panose="020B0506020202050204" pitchFamily="34" charset="0"/>
                <a:cs typeface="Univers LT Std 57 Condensed" panose="020B0506020202050204" pitchFamily="34" charset="0"/>
              </a:defRPr>
            </a:lvl1pPr>
          </a:lstStyle>
          <a:p>
            <a:pPr lvl="0"/>
            <a:r>
              <a:rPr lang="en-US" dirty="0"/>
              <a:t>Click to add subtitle here</a:t>
            </a:r>
          </a:p>
        </p:txBody>
      </p:sp>
      <p:sp>
        <p:nvSpPr>
          <p:cNvPr id="12" name="Picture Placeholder 3">
            <a:extLst>
              <a:ext uri="{FF2B5EF4-FFF2-40B4-BE49-F238E27FC236}">
                <a16:creationId xmlns:a16="http://schemas.microsoft.com/office/drawing/2014/main" id="{78A07FEA-0210-C94B-B325-F9717922CB60}"/>
              </a:ext>
            </a:extLst>
          </p:cNvPr>
          <p:cNvSpPr>
            <a:spLocks noGrp="1"/>
          </p:cNvSpPr>
          <p:nvPr>
            <p:ph type="pic" sz="quarter" idx="14" hasCustomPrompt="1"/>
          </p:nvPr>
        </p:nvSpPr>
        <p:spPr>
          <a:xfrm>
            <a:off x="4211638" y="771525"/>
            <a:ext cx="720725" cy="1512888"/>
          </a:xfrm>
        </p:spPr>
        <p:txBody>
          <a:bodyPr anchor="ctr">
            <a:normAutofit/>
          </a:bodyPr>
          <a:lstStyle>
            <a:lvl1pPr marL="0" indent="0" algn="ctr">
              <a:buNone/>
              <a:defRPr sz="1000">
                <a:solidFill>
                  <a:schemeClr val="bg1"/>
                </a:solidFill>
              </a:defRPr>
            </a:lvl1pPr>
          </a:lstStyle>
          <a:p>
            <a:r>
              <a:rPr lang="en-US" dirty="0"/>
              <a:t>Image goes here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Content_Image_LND">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rcRect/>
          <a:stretch/>
        </p:blipFill>
        <p:spPr bwMode="auto">
          <a:xfrm>
            <a:off x="1590" y="2233"/>
            <a:ext cx="9140821" cy="5139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4">
            <a:extLst>
              <a:ext uri="{FF2B5EF4-FFF2-40B4-BE49-F238E27FC236}">
                <a16:creationId xmlns:a16="http://schemas.microsoft.com/office/drawing/2014/main" id="{0C5250E9-EA87-5C4E-A370-5A0C8C2EE952}"/>
              </a:ext>
            </a:extLst>
          </p:cNvPr>
          <p:cNvSpPr txBox="1">
            <a:spLocks/>
          </p:cNvSpPr>
          <p:nvPr userDrawn="1"/>
        </p:nvSpPr>
        <p:spPr>
          <a:xfrm>
            <a:off x="8801470" y="4876006"/>
            <a:ext cx="307034" cy="169389"/>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defTabSz="457200" rtl="0" eaLnBrk="1" fontAlgn="base" hangingPunct="1">
              <a:spcBef>
                <a:spcPct val="0"/>
              </a:spcBef>
              <a:spcAft>
                <a:spcPct val="0"/>
              </a:spcAft>
              <a:defRPr sz="1200" b="0" i="0" kern="1200" smtClean="0">
                <a:solidFill>
                  <a:schemeClr val="bg1"/>
                </a:solidFill>
                <a:latin typeface="Fiba" panose="02010500040101020104" pitchFamily="2" charset="0"/>
                <a:ea typeface="Fiba" panose="02010500040101020104" pitchFamily="2" charset="0"/>
                <a:cs typeface="Fiba" panose="02010500040101020104" pitchFamily="2" charset="0"/>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pPr>
              <a:defRPr/>
            </a:pPr>
            <a:fld id="{6BB93DC5-C60B-5948-97A9-A3B1846EF5C1}" type="slidenum">
              <a:rPr lang="en-US" altLang="x-none" sz="1000" b="0" i="0" smtClean="0">
                <a:latin typeface="Fiba" panose="02010500040101020104" pitchFamily="2" charset="0"/>
              </a:rPr>
              <a:pPr>
                <a:defRPr/>
              </a:pPr>
              <a:t>‹#›</a:t>
            </a:fld>
            <a:endParaRPr lang="en-US" altLang="x-none" sz="1000" b="0" i="0" dirty="0">
              <a:latin typeface="Fiba" panose="02010500040101020104" pitchFamily="2" charset="0"/>
            </a:endParaRPr>
          </a:p>
        </p:txBody>
      </p:sp>
      <p:sp>
        <p:nvSpPr>
          <p:cNvPr id="12" name="Picture Placeholder 3">
            <a:extLst>
              <a:ext uri="{FF2B5EF4-FFF2-40B4-BE49-F238E27FC236}">
                <a16:creationId xmlns:a16="http://schemas.microsoft.com/office/drawing/2014/main" id="{2A219DD3-4564-E64E-95FA-58C711B4CB43}"/>
              </a:ext>
            </a:extLst>
          </p:cNvPr>
          <p:cNvSpPr>
            <a:spLocks noGrp="1"/>
          </p:cNvSpPr>
          <p:nvPr>
            <p:ph type="pic" sz="quarter" idx="14" hasCustomPrompt="1"/>
          </p:nvPr>
        </p:nvSpPr>
        <p:spPr>
          <a:xfrm>
            <a:off x="8426720" y="384202"/>
            <a:ext cx="321744" cy="675380"/>
          </a:xfrm>
        </p:spPr>
        <p:txBody>
          <a:bodyPr anchor="ctr">
            <a:noAutofit/>
          </a:bodyPr>
          <a:lstStyle>
            <a:lvl1pPr marL="0" indent="0" algn="ctr">
              <a:buNone/>
              <a:defRPr sz="800">
                <a:solidFill>
                  <a:srgbClr val="B19E5F"/>
                </a:solidFill>
              </a:defRPr>
            </a:lvl1pPr>
          </a:lstStyle>
          <a:p>
            <a:r>
              <a:rPr lang="en-US" dirty="0"/>
              <a:t>image</a:t>
            </a:r>
          </a:p>
        </p:txBody>
      </p:sp>
      <p:sp>
        <p:nvSpPr>
          <p:cNvPr id="14" name="Text Placeholder 5">
            <a:extLst>
              <a:ext uri="{FF2B5EF4-FFF2-40B4-BE49-F238E27FC236}">
                <a16:creationId xmlns:a16="http://schemas.microsoft.com/office/drawing/2014/main" id="{AAD618BB-C939-214C-9D33-812C31B1C4D5}"/>
              </a:ext>
            </a:extLst>
          </p:cNvPr>
          <p:cNvSpPr>
            <a:spLocks noGrp="1"/>
          </p:cNvSpPr>
          <p:nvPr>
            <p:ph type="body" sz="quarter" idx="10" hasCustomPrompt="1"/>
          </p:nvPr>
        </p:nvSpPr>
        <p:spPr>
          <a:xfrm>
            <a:off x="323526" y="1192882"/>
            <a:ext cx="7920881" cy="360040"/>
          </a:xfrm>
          <a:prstGeom prst="rect">
            <a:avLst/>
          </a:prstGeom>
        </p:spPr>
        <p:txBody>
          <a:bodyPr vert="horz" anchor="ctr">
            <a:normAutofit/>
          </a:bodyPr>
          <a:lstStyle>
            <a:lvl1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sz="2000" b="0" i="0" cap="none" baseline="0">
                <a:solidFill>
                  <a:schemeClr val="tx1">
                    <a:lumMod val="85000"/>
                    <a:lumOff val="15000"/>
                  </a:schemeClr>
                </a:solidFill>
                <a:latin typeface="Fiba" panose="02010500040101020104" pitchFamily="2" charset="0"/>
                <a:ea typeface="Fiba" panose="02010500040101020104" pitchFamily="2" charset="0"/>
                <a:cs typeface="Fiba" panose="02010500040101020104" pitchFamily="2" charset="0"/>
              </a:defRPr>
            </a:lvl1pPr>
          </a:lstStyle>
          <a:p>
            <a:pPr lvl="0"/>
            <a:r>
              <a:rPr lang="en-US" dirty="0" err="1"/>
              <a:t>SubTitle</a:t>
            </a:r>
            <a:endParaRPr lang="en-US" dirty="0"/>
          </a:p>
        </p:txBody>
      </p:sp>
      <p:sp>
        <p:nvSpPr>
          <p:cNvPr id="15" name="Text Placeholder 5">
            <a:extLst>
              <a:ext uri="{FF2B5EF4-FFF2-40B4-BE49-F238E27FC236}">
                <a16:creationId xmlns:a16="http://schemas.microsoft.com/office/drawing/2014/main" id="{20D7DA6B-1E34-CA49-A68E-E2F13AE7150E}"/>
              </a:ext>
            </a:extLst>
          </p:cNvPr>
          <p:cNvSpPr>
            <a:spLocks noGrp="1"/>
          </p:cNvSpPr>
          <p:nvPr>
            <p:ph type="body" sz="quarter" idx="24" hasCustomPrompt="1"/>
          </p:nvPr>
        </p:nvSpPr>
        <p:spPr>
          <a:xfrm>
            <a:off x="323526" y="1628594"/>
            <a:ext cx="7920882" cy="1884420"/>
          </a:xfrm>
          <a:prstGeom prst="rect">
            <a:avLst/>
          </a:prstGeom>
        </p:spPr>
        <p:txBody>
          <a:bodyPr vert="horz" anchor="t">
            <a:normAutofit/>
          </a:bodyPr>
          <a:lstStyle>
            <a:lvl1pPr marL="177800" marR="0" indent="-177800" algn="l" defTabSz="457200" rtl="0" eaLnBrk="1" fontAlgn="auto" latinLnBrk="0" hangingPunct="1">
              <a:lnSpc>
                <a:spcPct val="100000"/>
              </a:lnSpc>
              <a:spcBef>
                <a:spcPts val="0"/>
              </a:spcBef>
              <a:spcAft>
                <a:spcPts val="0"/>
              </a:spcAft>
              <a:buClrTx/>
              <a:buSzTx/>
              <a:buFontTx/>
              <a:buBlip>
                <a:blip r:embed="rId3"/>
              </a:buBlip>
              <a:tabLst/>
              <a:defRPr sz="1200" b="0" i="0" cap="none" baseline="0">
                <a:solidFill>
                  <a:schemeClr val="tx1">
                    <a:lumMod val="85000"/>
                    <a:lumOff val="15000"/>
                  </a:schemeClr>
                </a:solidFill>
                <a:latin typeface="Univers LT Std 57 Condensed" panose="020B0506020202050204" pitchFamily="34" charset="0"/>
                <a:ea typeface="Univers LT Std 57 Condensed" panose="020B0506020202050204" pitchFamily="34" charset="0"/>
                <a:cs typeface="Univers LT Std 57 Condensed" panose="020B0506020202050204" pitchFamily="34" charset="0"/>
              </a:defRPr>
            </a:lvl1pPr>
          </a:lstStyle>
          <a:p>
            <a:pPr lvl="0"/>
            <a:r>
              <a:rPr lang="en-US" dirty="0"/>
              <a:t>Content goes here</a:t>
            </a:r>
          </a:p>
          <a:p>
            <a:pPr lvl="0"/>
            <a:r>
              <a:rPr lang="en-US" dirty="0"/>
              <a:t>Content goes here</a:t>
            </a:r>
          </a:p>
          <a:p>
            <a:pPr marL="177800" marR="0" lvl="0" indent="-177800" algn="l" defTabSz="457200" rtl="0" eaLnBrk="1" fontAlgn="auto" latinLnBrk="0" hangingPunct="1">
              <a:lnSpc>
                <a:spcPct val="100000"/>
              </a:lnSpc>
              <a:spcBef>
                <a:spcPts val="0"/>
              </a:spcBef>
              <a:spcAft>
                <a:spcPts val="0"/>
              </a:spcAft>
              <a:buClrTx/>
              <a:buSzTx/>
              <a:buFontTx/>
              <a:buBlip>
                <a:blip r:embed="rId3"/>
              </a:buBlip>
              <a:tabLst/>
              <a:defRPr/>
            </a:pPr>
            <a:r>
              <a:rPr lang="en-US" dirty="0"/>
              <a:t>Content goes here</a:t>
            </a:r>
          </a:p>
          <a:p>
            <a:pPr marL="177800" marR="0" lvl="0" indent="-177800" algn="l" defTabSz="457200" rtl="0" eaLnBrk="1" fontAlgn="auto" latinLnBrk="0" hangingPunct="1">
              <a:lnSpc>
                <a:spcPct val="100000"/>
              </a:lnSpc>
              <a:spcBef>
                <a:spcPts val="0"/>
              </a:spcBef>
              <a:spcAft>
                <a:spcPts val="0"/>
              </a:spcAft>
              <a:buClrTx/>
              <a:buSzTx/>
              <a:buFontTx/>
              <a:buBlip>
                <a:blip r:embed="rId3"/>
              </a:buBlip>
              <a:tabLst/>
              <a:defRPr/>
            </a:pPr>
            <a:r>
              <a:rPr lang="en-US" dirty="0"/>
              <a:t>Content goes here</a:t>
            </a:r>
          </a:p>
          <a:p>
            <a:pPr lvl="0"/>
            <a:endParaRPr lang="en-US" dirty="0"/>
          </a:p>
          <a:p>
            <a:pPr lvl="0"/>
            <a:endParaRPr lang="en-US" dirty="0"/>
          </a:p>
        </p:txBody>
      </p:sp>
      <p:sp>
        <p:nvSpPr>
          <p:cNvPr id="4" name="Picture Placeholder 3">
            <a:extLst>
              <a:ext uri="{FF2B5EF4-FFF2-40B4-BE49-F238E27FC236}">
                <a16:creationId xmlns:a16="http://schemas.microsoft.com/office/drawing/2014/main" id="{98E3FDC2-F33D-A24D-A5C9-80883655374B}"/>
              </a:ext>
            </a:extLst>
          </p:cNvPr>
          <p:cNvSpPr>
            <a:spLocks noGrp="1"/>
          </p:cNvSpPr>
          <p:nvPr>
            <p:ph type="pic" sz="quarter" idx="25" hasCustomPrompt="1"/>
          </p:nvPr>
        </p:nvSpPr>
        <p:spPr>
          <a:xfrm>
            <a:off x="-3842" y="3729037"/>
            <a:ext cx="9151684" cy="1414463"/>
          </a:xfrm>
          <a:custGeom>
            <a:avLst/>
            <a:gdLst>
              <a:gd name="connsiteX0" fmla="*/ 0 w 9144000"/>
              <a:gd name="connsiteY0" fmla="*/ 0 h 1414463"/>
              <a:gd name="connsiteX1" fmla="*/ 9144000 w 9144000"/>
              <a:gd name="connsiteY1" fmla="*/ 0 h 1414463"/>
              <a:gd name="connsiteX2" fmla="*/ 9144000 w 9144000"/>
              <a:gd name="connsiteY2" fmla="*/ 1414463 h 1414463"/>
              <a:gd name="connsiteX3" fmla="*/ 0 w 9144000"/>
              <a:gd name="connsiteY3" fmla="*/ 1414463 h 1414463"/>
              <a:gd name="connsiteX4" fmla="*/ 0 w 9144000"/>
              <a:gd name="connsiteY4" fmla="*/ 0 h 1414463"/>
              <a:gd name="connsiteX0" fmla="*/ 0 w 9144000"/>
              <a:gd name="connsiteY0" fmla="*/ 0 h 1414463"/>
              <a:gd name="connsiteX1" fmla="*/ 357271 w 9144000"/>
              <a:gd name="connsiteY1" fmla="*/ 3428 h 1414463"/>
              <a:gd name="connsiteX2" fmla="*/ 9144000 w 9144000"/>
              <a:gd name="connsiteY2" fmla="*/ 0 h 1414463"/>
              <a:gd name="connsiteX3" fmla="*/ 9144000 w 9144000"/>
              <a:gd name="connsiteY3" fmla="*/ 1414463 h 1414463"/>
              <a:gd name="connsiteX4" fmla="*/ 0 w 9144000"/>
              <a:gd name="connsiteY4" fmla="*/ 1414463 h 1414463"/>
              <a:gd name="connsiteX5" fmla="*/ 0 w 9144000"/>
              <a:gd name="connsiteY5" fmla="*/ 0 h 1414463"/>
              <a:gd name="connsiteX0" fmla="*/ 0 w 9144000"/>
              <a:gd name="connsiteY0" fmla="*/ 437990 h 1414463"/>
              <a:gd name="connsiteX1" fmla="*/ 357271 w 9144000"/>
              <a:gd name="connsiteY1" fmla="*/ 3428 h 1414463"/>
              <a:gd name="connsiteX2" fmla="*/ 9144000 w 9144000"/>
              <a:gd name="connsiteY2" fmla="*/ 0 h 1414463"/>
              <a:gd name="connsiteX3" fmla="*/ 9144000 w 9144000"/>
              <a:gd name="connsiteY3" fmla="*/ 1414463 h 1414463"/>
              <a:gd name="connsiteX4" fmla="*/ 0 w 9144000"/>
              <a:gd name="connsiteY4" fmla="*/ 1414463 h 1414463"/>
              <a:gd name="connsiteX5" fmla="*/ 0 w 9144000"/>
              <a:gd name="connsiteY5" fmla="*/ 437990 h 1414463"/>
              <a:gd name="connsiteX0" fmla="*/ 0 w 9144000"/>
              <a:gd name="connsiteY0" fmla="*/ 437990 h 1414463"/>
              <a:gd name="connsiteX1" fmla="*/ 441796 w 9144000"/>
              <a:gd name="connsiteY1" fmla="*/ 11112 h 1414463"/>
              <a:gd name="connsiteX2" fmla="*/ 9144000 w 9144000"/>
              <a:gd name="connsiteY2" fmla="*/ 0 h 1414463"/>
              <a:gd name="connsiteX3" fmla="*/ 9144000 w 9144000"/>
              <a:gd name="connsiteY3" fmla="*/ 1414463 h 1414463"/>
              <a:gd name="connsiteX4" fmla="*/ 0 w 9144000"/>
              <a:gd name="connsiteY4" fmla="*/ 1414463 h 1414463"/>
              <a:gd name="connsiteX5" fmla="*/ 0 w 9144000"/>
              <a:gd name="connsiteY5" fmla="*/ 437990 h 1414463"/>
              <a:gd name="connsiteX0" fmla="*/ 0 w 9144000"/>
              <a:gd name="connsiteY0" fmla="*/ 461042 h 1414463"/>
              <a:gd name="connsiteX1" fmla="*/ 441796 w 9144000"/>
              <a:gd name="connsiteY1" fmla="*/ 11112 h 1414463"/>
              <a:gd name="connsiteX2" fmla="*/ 9144000 w 9144000"/>
              <a:gd name="connsiteY2" fmla="*/ 0 h 1414463"/>
              <a:gd name="connsiteX3" fmla="*/ 9144000 w 9144000"/>
              <a:gd name="connsiteY3" fmla="*/ 1414463 h 1414463"/>
              <a:gd name="connsiteX4" fmla="*/ 0 w 9144000"/>
              <a:gd name="connsiteY4" fmla="*/ 1414463 h 1414463"/>
              <a:gd name="connsiteX5" fmla="*/ 0 w 9144000"/>
              <a:gd name="connsiteY5" fmla="*/ 461042 h 1414463"/>
              <a:gd name="connsiteX0" fmla="*/ 0 w 9144000"/>
              <a:gd name="connsiteY0" fmla="*/ 461042 h 1414463"/>
              <a:gd name="connsiteX1" fmla="*/ 311167 w 9144000"/>
              <a:gd name="connsiteY1" fmla="*/ 18796 h 1414463"/>
              <a:gd name="connsiteX2" fmla="*/ 9144000 w 9144000"/>
              <a:gd name="connsiteY2" fmla="*/ 0 h 1414463"/>
              <a:gd name="connsiteX3" fmla="*/ 9144000 w 9144000"/>
              <a:gd name="connsiteY3" fmla="*/ 1414463 h 1414463"/>
              <a:gd name="connsiteX4" fmla="*/ 0 w 9144000"/>
              <a:gd name="connsiteY4" fmla="*/ 1414463 h 1414463"/>
              <a:gd name="connsiteX5" fmla="*/ 0 w 9144000"/>
              <a:gd name="connsiteY5" fmla="*/ 461042 h 1414463"/>
              <a:gd name="connsiteX0" fmla="*/ 0 w 9151684"/>
              <a:gd name="connsiteY0" fmla="*/ 315045 h 1414463"/>
              <a:gd name="connsiteX1" fmla="*/ 318851 w 9151684"/>
              <a:gd name="connsiteY1" fmla="*/ 18796 h 1414463"/>
              <a:gd name="connsiteX2" fmla="*/ 9151684 w 9151684"/>
              <a:gd name="connsiteY2" fmla="*/ 0 h 1414463"/>
              <a:gd name="connsiteX3" fmla="*/ 9151684 w 9151684"/>
              <a:gd name="connsiteY3" fmla="*/ 1414463 h 1414463"/>
              <a:gd name="connsiteX4" fmla="*/ 7684 w 9151684"/>
              <a:gd name="connsiteY4" fmla="*/ 1414463 h 1414463"/>
              <a:gd name="connsiteX5" fmla="*/ 0 w 9151684"/>
              <a:gd name="connsiteY5" fmla="*/ 315045 h 1414463"/>
              <a:gd name="connsiteX0" fmla="*/ 0 w 9151684"/>
              <a:gd name="connsiteY0" fmla="*/ 353465 h 1414463"/>
              <a:gd name="connsiteX1" fmla="*/ 318851 w 9151684"/>
              <a:gd name="connsiteY1" fmla="*/ 18796 h 1414463"/>
              <a:gd name="connsiteX2" fmla="*/ 9151684 w 9151684"/>
              <a:gd name="connsiteY2" fmla="*/ 0 h 1414463"/>
              <a:gd name="connsiteX3" fmla="*/ 9151684 w 9151684"/>
              <a:gd name="connsiteY3" fmla="*/ 1414463 h 1414463"/>
              <a:gd name="connsiteX4" fmla="*/ 7684 w 9151684"/>
              <a:gd name="connsiteY4" fmla="*/ 1414463 h 1414463"/>
              <a:gd name="connsiteX5" fmla="*/ 0 w 9151684"/>
              <a:gd name="connsiteY5" fmla="*/ 353465 h 1414463"/>
              <a:gd name="connsiteX0" fmla="*/ 0 w 9151684"/>
              <a:gd name="connsiteY0" fmla="*/ 338097 h 1414463"/>
              <a:gd name="connsiteX1" fmla="*/ 318851 w 9151684"/>
              <a:gd name="connsiteY1" fmla="*/ 18796 h 1414463"/>
              <a:gd name="connsiteX2" fmla="*/ 9151684 w 9151684"/>
              <a:gd name="connsiteY2" fmla="*/ 0 h 1414463"/>
              <a:gd name="connsiteX3" fmla="*/ 9151684 w 9151684"/>
              <a:gd name="connsiteY3" fmla="*/ 1414463 h 1414463"/>
              <a:gd name="connsiteX4" fmla="*/ 7684 w 9151684"/>
              <a:gd name="connsiteY4" fmla="*/ 1414463 h 1414463"/>
              <a:gd name="connsiteX5" fmla="*/ 0 w 9151684"/>
              <a:gd name="connsiteY5" fmla="*/ 338097 h 141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1684" h="1414463">
                <a:moveTo>
                  <a:pt x="0" y="338097"/>
                </a:moveTo>
                <a:lnTo>
                  <a:pt x="318851" y="18796"/>
                </a:lnTo>
                <a:lnTo>
                  <a:pt x="9151684" y="0"/>
                </a:lnTo>
                <a:lnTo>
                  <a:pt x="9151684" y="1414463"/>
                </a:lnTo>
                <a:lnTo>
                  <a:pt x="7684" y="1414463"/>
                </a:lnTo>
                <a:cubicBezTo>
                  <a:pt x="5123" y="1047990"/>
                  <a:pt x="2561" y="704570"/>
                  <a:pt x="0" y="338097"/>
                </a:cubicBezTo>
                <a:close/>
              </a:path>
            </a:pathLst>
          </a:custGeom>
        </p:spPr>
        <p:txBody>
          <a:bodyPr anchor="ctr">
            <a:normAutofit/>
          </a:bodyPr>
          <a:lstStyle>
            <a:lvl1pPr marL="0" indent="0" algn="ctr">
              <a:buNone/>
              <a:defRPr sz="1000">
                <a:solidFill>
                  <a:srgbClr val="B19E5F"/>
                </a:solidFill>
              </a:defRPr>
            </a:lvl1pPr>
          </a:lstStyle>
          <a:p>
            <a:r>
              <a:rPr lang="en-US" dirty="0"/>
              <a:t>Image goes here</a:t>
            </a:r>
          </a:p>
        </p:txBody>
      </p:sp>
      <p:sp>
        <p:nvSpPr>
          <p:cNvPr id="9" name="Text Placeholder 5">
            <a:extLst>
              <a:ext uri="{FF2B5EF4-FFF2-40B4-BE49-F238E27FC236}">
                <a16:creationId xmlns:a16="http://schemas.microsoft.com/office/drawing/2014/main" id="{FACA2896-ED55-0244-AC46-405C181F2848}"/>
              </a:ext>
            </a:extLst>
          </p:cNvPr>
          <p:cNvSpPr>
            <a:spLocks noGrp="1"/>
          </p:cNvSpPr>
          <p:nvPr>
            <p:ph type="body" sz="quarter" idx="11" hasCustomPrompt="1"/>
          </p:nvPr>
        </p:nvSpPr>
        <p:spPr>
          <a:xfrm>
            <a:off x="323528" y="411510"/>
            <a:ext cx="6014973" cy="432048"/>
          </a:xfrm>
          <a:prstGeom prst="rect">
            <a:avLst/>
          </a:prstGeom>
        </p:spPr>
        <p:txBody>
          <a:bodyPr vert="horz" anchor="ctr">
            <a:normAutofit/>
          </a:bodyPr>
          <a:lstStyle>
            <a:lvl1pPr marL="0" marR="0" indent="-126900" algn="l" defTabSz="457200" rtl="0" eaLnBrk="1" fontAlgn="auto" latinLnBrk="0" hangingPunct="1">
              <a:lnSpc>
                <a:spcPct val="100000"/>
              </a:lnSpc>
              <a:spcBef>
                <a:spcPts val="0"/>
              </a:spcBef>
              <a:spcAft>
                <a:spcPts val="0"/>
              </a:spcAft>
              <a:buClrTx/>
              <a:buSzTx/>
              <a:buFont typeface="Arial"/>
              <a:buNone/>
              <a:tabLst/>
              <a:defRPr sz="2200" cap="none" baseline="0">
                <a:solidFill>
                  <a:schemeClr val="bg1"/>
                </a:solidFill>
                <a:latin typeface="Fiba"/>
                <a:cs typeface="Fiba"/>
              </a:defRPr>
            </a:lvl1pPr>
          </a:lstStyle>
          <a:p>
            <a:pPr lvl="0"/>
            <a:r>
              <a:rPr lang="en-US" dirty="0"/>
              <a:t>Click to add title here</a:t>
            </a:r>
          </a:p>
        </p:txBody>
      </p:sp>
    </p:spTree>
    <p:extLst>
      <p:ext uri="{BB962C8B-B14F-4D97-AF65-F5344CB8AC3E}">
        <p14:creationId xmlns:p14="http://schemas.microsoft.com/office/powerpoint/2010/main" val="4076734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Content_2Col">
    <p:spTree>
      <p:nvGrpSpPr>
        <p:cNvPr id="1" name=""/>
        <p:cNvGrpSpPr/>
        <p:nvPr/>
      </p:nvGrpSpPr>
      <p:grpSpPr>
        <a:xfrm>
          <a:off x="0" y="0"/>
          <a:ext cx="0" cy="0"/>
          <a:chOff x="0" y="0"/>
          <a:chExt cx="0" cy="0"/>
        </a:xfrm>
      </p:grpSpPr>
      <p:pic>
        <p:nvPicPr>
          <p:cNvPr id="11" name="Picture 10"/>
          <p:cNvPicPr>
            <a:picLocks noChangeAspect="1"/>
          </p:cNvPicPr>
          <p:nvPr/>
        </p:nvPicPr>
        <p:blipFill>
          <a:blip r:embed="rId2"/>
          <a:srcRect/>
          <a:stretch/>
        </p:blipFill>
        <p:spPr bwMode="auto">
          <a:xfrm>
            <a:off x="2162" y="1216"/>
            <a:ext cx="9139676" cy="514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3">
            <a:extLst>
              <a:ext uri="{FF2B5EF4-FFF2-40B4-BE49-F238E27FC236}">
                <a16:creationId xmlns:a16="http://schemas.microsoft.com/office/drawing/2014/main" id="{E90F117A-0AE4-B54D-8BBD-3ADD245F488B}"/>
              </a:ext>
            </a:extLst>
          </p:cNvPr>
          <p:cNvSpPr>
            <a:spLocks noGrp="1"/>
          </p:cNvSpPr>
          <p:nvPr>
            <p:ph type="pic" sz="quarter" idx="14" hasCustomPrompt="1"/>
          </p:nvPr>
        </p:nvSpPr>
        <p:spPr>
          <a:xfrm>
            <a:off x="8426720" y="384202"/>
            <a:ext cx="321744" cy="675380"/>
          </a:xfrm>
        </p:spPr>
        <p:txBody>
          <a:bodyPr anchor="ctr">
            <a:noAutofit/>
          </a:bodyPr>
          <a:lstStyle>
            <a:lvl1pPr marL="0" indent="0" algn="ctr">
              <a:buNone/>
              <a:defRPr sz="800">
                <a:solidFill>
                  <a:srgbClr val="B19E5F"/>
                </a:solidFill>
              </a:defRPr>
            </a:lvl1pPr>
          </a:lstStyle>
          <a:p>
            <a:r>
              <a:rPr lang="en-US" dirty="0"/>
              <a:t>image</a:t>
            </a:r>
          </a:p>
        </p:txBody>
      </p:sp>
      <p:sp>
        <p:nvSpPr>
          <p:cNvPr id="14" name="Slide Number Placeholder 4">
            <a:extLst>
              <a:ext uri="{FF2B5EF4-FFF2-40B4-BE49-F238E27FC236}">
                <a16:creationId xmlns:a16="http://schemas.microsoft.com/office/drawing/2014/main" id="{C87EF97A-5A0D-064E-820F-B0C5541F6687}"/>
              </a:ext>
            </a:extLst>
          </p:cNvPr>
          <p:cNvSpPr txBox="1">
            <a:spLocks/>
          </p:cNvSpPr>
          <p:nvPr userDrawn="1"/>
        </p:nvSpPr>
        <p:spPr>
          <a:xfrm>
            <a:off x="8801470" y="4876006"/>
            <a:ext cx="307034" cy="169389"/>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defTabSz="457200" rtl="0" eaLnBrk="1" fontAlgn="base" hangingPunct="1">
              <a:spcBef>
                <a:spcPct val="0"/>
              </a:spcBef>
              <a:spcAft>
                <a:spcPct val="0"/>
              </a:spcAft>
              <a:defRPr sz="1200" b="0" i="0" kern="1200" smtClean="0">
                <a:solidFill>
                  <a:schemeClr val="bg1"/>
                </a:solidFill>
                <a:latin typeface="Fiba" panose="02010500040101020104" pitchFamily="2" charset="0"/>
                <a:ea typeface="Fiba" panose="02010500040101020104" pitchFamily="2" charset="0"/>
                <a:cs typeface="Fiba" panose="02010500040101020104" pitchFamily="2" charset="0"/>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pPr>
              <a:defRPr/>
            </a:pPr>
            <a:fld id="{6BB93DC5-C60B-5948-97A9-A3B1846EF5C1}" type="slidenum">
              <a:rPr lang="en-US" altLang="x-none" sz="1000" b="0" i="0" smtClean="0">
                <a:latin typeface="Fiba" panose="02010500040101020104" pitchFamily="2" charset="0"/>
              </a:rPr>
              <a:pPr>
                <a:defRPr/>
              </a:pPr>
              <a:t>‹#›</a:t>
            </a:fld>
            <a:endParaRPr lang="en-US" altLang="x-none" sz="1000" b="0" i="0" dirty="0">
              <a:latin typeface="Fiba" panose="02010500040101020104" pitchFamily="2" charset="0"/>
            </a:endParaRPr>
          </a:p>
        </p:txBody>
      </p:sp>
      <p:sp>
        <p:nvSpPr>
          <p:cNvPr id="15" name="Text Placeholder 5">
            <a:extLst>
              <a:ext uri="{FF2B5EF4-FFF2-40B4-BE49-F238E27FC236}">
                <a16:creationId xmlns:a16="http://schemas.microsoft.com/office/drawing/2014/main" id="{38E52FC6-5282-5942-8005-2C4C7EA03C90}"/>
              </a:ext>
            </a:extLst>
          </p:cNvPr>
          <p:cNvSpPr>
            <a:spLocks noGrp="1"/>
          </p:cNvSpPr>
          <p:nvPr>
            <p:ph type="body" sz="quarter" idx="20" hasCustomPrompt="1"/>
          </p:nvPr>
        </p:nvSpPr>
        <p:spPr>
          <a:xfrm>
            <a:off x="323525" y="1192882"/>
            <a:ext cx="3816425" cy="3611115"/>
          </a:xfrm>
          <a:prstGeom prst="rect">
            <a:avLst/>
          </a:prstGeom>
        </p:spPr>
        <p:txBody>
          <a:bodyPr vert="horz" anchor="t">
            <a:normAutofit/>
          </a:bodyPr>
          <a:lstStyle>
            <a:lvl1pPr marL="177800" marR="0" indent="-177800" algn="l" defTabSz="457200" rtl="0" eaLnBrk="1" fontAlgn="auto" latinLnBrk="0" hangingPunct="1">
              <a:lnSpc>
                <a:spcPct val="100000"/>
              </a:lnSpc>
              <a:spcBef>
                <a:spcPts val="0"/>
              </a:spcBef>
              <a:spcAft>
                <a:spcPts val="0"/>
              </a:spcAft>
              <a:buClr>
                <a:srgbClr val="B19E5F"/>
              </a:buClr>
              <a:buSzTx/>
              <a:buFontTx/>
              <a:buBlip>
                <a:blip r:embed="rId3"/>
              </a:buBlip>
              <a:tabLst/>
              <a:defRPr sz="1200" b="0" i="0" cap="none" baseline="0">
                <a:solidFill>
                  <a:schemeClr val="tx1">
                    <a:lumMod val="85000"/>
                    <a:lumOff val="15000"/>
                  </a:schemeClr>
                </a:solidFill>
                <a:latin typeface="Univers LT Std 57 Condensed" panose="020B0506020202050204" pitchFamily="34" charset="0"/>
                <a:ea typeface="Univers LT Std 57 Condensed" panose="020B0506020202050204" pitchFamily="34" charset="0"/>
                <a:cs typeface="Univers LT Std 57 Condensed" panose="020B0506020202050204" pitchFamily="34" charset="0"/>
              </a:defRPr>
            </a:lvl1pPr>
            <a:lvl2pPr marL="355600" indent="-177800">
              <a:buFontTx/>
              <a:buBlip>
                <a:blip r:embed="rId3"/>
              </a:buBlip>
              <a:tabLst/>
              <a:defRPr sz="1200" b="0" i="0">
                <a:latin typeface="Univers LT Std 57 Condensed" panose="020B0506020202050204" pitchFamily="34" charset="0"/>
              </a:defRPr>
            </a:lvl2pPr>
            <a:lvl3pPr marL="533400" indent="-177800">
              <a:buFontTx/>
              <a:buBlip>
                <a:blip r:embed="rId3"/>
              </a:buBlip>
              <a:tabLst/>
              <a:defRPr sz="1200" b="0" i="0">
                <a:latin typeface="Univers LT Std 57 Condensed" panose="020B0506020202050204" pitchFamily="34" charset="0"/>
              </a:defRPr>
            </a:lvl3pPr>
          </a:lstStyle>
          <a:p>
            <a:pPr lvl="0"/>
            <a:r>
              <a:rPr lang="en-US" dirty="0"/>
              <a:t>Point One</a:t>
            </a:r>
          </a:p>
          <a:p>
            <a:pPr lvl="1"/>
            <a:r>
              <a:rPr lang="en-US" dirty="0"/>
              <a:t>Point Two</a:t>
            </a:r>
          </a:p>
          <a:p>
            <a:pPr lvl="2"/>
            <a:r>
              <a:rPr lang="en-US" dirty="0"/>
              <a:t>Point Three</a:t>
            </a:r>
          </a:p>
          <a:p>
            <a:pPr lvl="0"/>
            <a:endParaRPr lang="en-US" dirty="0"/>
          </a:p>
        </p:txBody>
      </p:sp>
      <p:sp>
        <p:nvSpPr>
          <p:cNvPr id="16" name="Text Placeholder 5">
            <a:extLst>
              <a:ext uri="{FF2B5EF4-FFF2-40B4-BE49-F238E27FC236}">
                <a16:creationId xmlns:a16="http://schemas.microsoft.com/office/drawing/2014/main" id="{FAFB47C9-0EF9-5343-8A33-4A3D02D62E0F}"/>
              </a:ext>
            </a:extLst>
          </p:cNvPr>
          <p:cNvSpPr>
            <a:spLocks noGrp="1"/>
          </p:cNvSpPr>
          <p:nvPr>
            <p:ph type="body" sz="quarter" idx="23" hasCustomPrompt="1"/>
          </p:nvPr>
        </p:nvSpPr>
        <p:spPr>
          <a:xfrm>
            <a:off x="4355975" y="1192881"/>
            <a:ext cx="3816425" cy="3611115"/>
          </a:xfrm>
          <a:prstGeom prst="rect">
            <a:avLst/>
          </a:prstGeom>
        </p:spPr>
        <p:txBody>
          <a:bodyPr vert="horz" anchor="t">
            <a:normAutofit/>
          </a:bodyPr>
          <a:lstStyle>
            <a:lvl1pPr marL="228600" marR="0" indent="-228600" algn="l" defTabSz="457200" rtl="0" eaLnBrk="1" fontAlgn="auto" latinLnBrk="0" hangingPunct="1">
              <a:lnSpc>
                <a:spcPct val="100000"/>
              </a:lnSpc>
              <a:spcBef>
                <a:spcPts val="0"/>
              </a:spcBef>
              <a:spcAft>
                <a:spcPts val="0"/>
              </a:spcAft>
              <a:buClr>
                <a:srgbClr val="B19E5F"/>
              </a:buClr>
              <a:buSzTx/>
              <a:buFont typeface="+mj-lt"/>
              <a:buAutoNum type="arabicPeriod"/>
              <a:tabLst/>
              <a:defRPr sz="1200" b="0" i="0" cap="none" baseline="0">
                <a:solidFill>
                  <a:schemeClr val="tx1">
                    <a:lumMod val="85000"/>
                    <a:lumOff val="15000"/>
                  </a:schemeClr>
                </a:solidFill>
                <a:latin typeface="Univers LT Std 57 Condensed" panose="020B0506020202050204" pitchFamily="34" charset="0"/>
                <a:ea typeface="Univers LT Std 57 Condensed" panose="020B0506020202050204" pitchFamily="34" charset="0"/>
                <a:cs typeface="Univers LT Std 57 Condensed" panose="020B0506020202050204" pitchFamily="34" charset="0"/>
              </a:defRPr>
            </a:lvl1pPr>
            <a:lvl2pPr marL="406400" indent="-228600">
              <a:buFont typeface="+mj-lt"/>
              <a:buAutoNum type="arabicPeriod"/>
              <a:tabLst/>
              <a:defRPr sz="1200" b="0" i="0">
                <a:latin typeface="Univers LT Std 57 Condensed" panose="020B0506020202050204" pitchFamily="34" charset="0"/>
              </a:defRPr>
            </a:lvl2pPr>
            <a:lvl3pPr marL="584200" indent="-228600">
              <a:buFont typeface="+mj-lt"/>
              <a:buAutoNum type="arabicPeriod"/>
              <a:tabLst/>
              <a:defRPr sz="1200" b="0" i="0">
                <a:latin typeface="Univers LT Std 57 Condensed" panose="020B0506020202050204" pitchFamily="34" charset="0"/>
              </a:defRPr>
            </a:lvl3pPr>
          </a:lstStyle>
          <a:p>
            <a:pPr lvl="0"/>
            <a:r>
              <a:rPr lang="en-US" dirty="0"/>
              <a:t>Point One</a:t>
            </a:r>
          </a:p>
          <a:p>
            <a:pPr lvl="1"/>
            <a:r>
              <a:rPr lang="en-US" dirty="0"/>
              <a:t>Point Two</a:t>
            </a:r>
          </a:p>
          <a:p>
            <a:pPr lvl="2"/>
            <a:r>
              <a:rPr lang="en-US" dirty="0"/>
              <a:t>Point Three</a:t>
            </a:r>
          </a:p>
          <a:p>
            <a:pPr lvl="0"/>
            <a:endParaRPr lang="en-US" dirty="0"/>
          </a:p>
        </p:txBody>
      </p:sp>
      <p:sp>
        <p:nvSpPr>
          <p:cNvPr id="9" name="Text Placeholder 5">
            <a:extLst>
              <a:ext uri="{FF2B5EF4-FFF2-40B4-BE49-F238E27FC236}">
                <a16:creationId xmlns:a16="http://schemas.microsoft.com/office/drawing/2014/main" id="{833200F8-6AF5-034E-A38A-0854D5A87F65}"/>
              </a:ext>
            </a:extLst>
          </p:cNvPr>
          <p:cNvSpPr>
            <a:spLocks noGrp="1"/>
          </p:cNvSpPr>
          <p:nvPr>
            <p:ph type="body" sz="quarter" idx="11" hasCustomPrompt="1"/>
          </p:nvPr>
        </p:nvSpPr>
        <p:spPr>
          <a:xfrm>
            <a:off x="323528" y="411510"/>
            <a:ext cx="6014973" cy="432048"/>
          </a:xfrm>
          <a:prstGeom prst="rect">
            <a:avLst/>
          </a:prstGeom>
        </p:spPr>
        <p:txBody>
          <a:bodyPr vert="horz" anchor="ctr">
            <a:normAutofit/>
          </a:bodyPr>
          <a:lstStyle>
            <a:lvl1pPr marL="0" marR="0" indent="-126900" algn="l" defTabSz="457200" rtl="0" eaLnBrk="1" fontAlgn="auto" latinLnBrk="0" hangingPunct="1">
              <a:lnSpc>
                <a:spcPct val="100000"/>
              </a:lnSpc>
              <a:spcBef>
                <a:spcPts val="0"/>
              </a:spcBef>
              <a:spcAft>
                <a:spcPts val="0"/>
              </a:spcAft>
              <a:buClrTx/>
              <a:buSzTx/>
              <a:buFont typeface="Arial"/>
              <a:buNone/>
              <a:tabLst/>
              <a:defRPr sz="2200" cap="none" baseline="0">
                <a:solidFill>
                  <a:schemeClr val="bg1"/>
                </a:solidFill>
                <a:latin typeface="Fiba"/>
                <a:cs typeface="Fiba"/>
              </a:defRPr>
            </a:lvl1pPr>
          </a:lstStyle>
          <a:p>
            <a:pPr lvl="0"/>
            <a:r>
              <a:rPr lang="en-US" dirty="0"/>
              <a:t>Click to add title here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pic>
        <p:nvPicPr>
          <p:cNvPr id="3" name="Picture 2"/>
          <p:cNvPicPr>
            <a:picLocks noChangeAspect="1"/>
          </p:cNvPicPr>
          <p:nvPr/>
        </p:nvPicPr>
        <p:blipFill>
          <a:blip r:embed="rId2"/>
          <a:srcRect/>
          <a:stretch/>
        </p:blipFill>
        <p:spPr bwMode="auto">
          <a:xfrm>
            <a:off x="1590" y="895"/>
            <a:ext cx="9140821" cy="514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hasCustomPrompt="1"/>
          </p:nvPr>
        </p:nvSpPr>
        <p:spPr>
          <a:xfrm>
            <a:off x="1979712" y="1352258"/>
            <a:ext cx="5184576" cy="1867564"/>
          </a:xfrm>
          <a:prstGeom prst="rect">
            <a:avLst/>
          </a:prstGeom>
        </p:spPr>
        <p:txBody>
          <a:bodyPr vert="horz" anchor="ctr">
            <a:normAutofit/>
          </a:bodyPr>
          <a:lstStyle>
            <a:lvl1pPr marL="0" marR="0" indent="-342900" algn="ctr" defTabSz="457200" rtl="0" eaLnBrk="1" fontAlgn="auto" latinLnBrk="0" hangingPunct="1">
              <a:lnSpc>
                <a:spcPct val="100000"/>
              </a:lnSpc>
              <a:spcBef>
                <a:spcPts val="0"/>
              </a:spcBef>
              <a:spcAft>
                <a:spcPts val="0"/>
              </a:spcAft>
              <a:buClrTx/>
              <a:buSzTx/>
              <a:buFont typeface="Arial"/>
              <a:buNone/>
              <a:tabLst/>
              <a:defRPr sz="3200" cap="none" baseline="0">
                <a:solidFill>
                  <a:schemeClr val="bg1"/>
                </a:solidFill>
                <a:latin typeface="Fiba" panose="02010500040101020104" pitchFamily="2" charset="0"/>
                <a:ea typeface="Fiba" panose="02010500040101020104" pitchFamily="2" charset="0"/>
                <a:cs typeface="Fiba" panose="02010500040101020104" pitchFamily="2" charset="0"/>
              </a:defRPr>
            </a:lvl1pPr>
          </a:lstStyle>
          <a:p>
            <a:r>
              <a:rPr lang="en-US" dirty="0"/>
              <a:t>“Quote goes here”</a:t>
            </a:r>
          </a:p>
          <a:p>
            <a:r>
              <a:rPr lang="en-US" sz="1500" dirty="0">
                <a:latin typeface="Univers 57 Condensed" charset="0"/>
                <a:ea typeface="Univers 57 Condensed" charset="0"/>
                <a:cs typeface="Univers 57 Condensed" charset="0"/>
              </a:rPr>
              <a:t>(Frame size adjustable under view &gt; slide master)</a:t>
            </a:r>
          </a:p>
        </p:txBody>
      </p:sp>
      <p:sp>
        <p:nvSpPr>
          <p:cNvPr id="7" name="Slide Number Placeholder 4">
            <a:extLst>
              <a:ext uri="{FF2B5EF4-FFF2-40B4-BE49-F238E27FC236}">
                <a16:creationId xmlns:a16="http://schemas.microsoft.com/office/drawing/2014/main" id="{D79396B1-7BC6-4C41-B9C1-B79BBE16E717}"/>
              </a:ext>
            </a:extLst>
          </p:cNvPr>
          <p:cNvSpPr txBox="1">
            <a:spLocks/>
          </p:cNvSpPr>
          <p:nvPr userDrawn="1"/>
        </p:nvSpPr>
        <p:spPr>
          <a:xfrm>
            <a:off x="8801470" y="4876006"/>
            <a:ext cx="307034" cy="169389"/>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defTabSz="457200" rtl="0" eaLnBrk="1" fontAlgn="base" hangingPunct="1">
              <a:spcBef>
                <a:spcPct val="0"/>
              </a:spcBef>
              <a:spcAft>
                <a:spcPct val="0"/>
              </a:spcAft>
              <a:defRPr sz="1200" b="0" i="0" kern="1200" smtClean="0">
                <a:solidFill>
                  <a:schemeClr val="bg1"/>
                </a:solidFill>
                <a:latin typeface="Fiba" panose="02010500040101020104" pitchFamily="2" charset="0"/>
                <a:ea typeface="Fiba" panose="02010500040101020104" pitchFamily="2" charset="0"/>
                <a:cs typeface="Fiba" panose="02010500040101020104" pitchFamily="2" charset="0"/>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pPr>
              <a:defRPr/>
            </a:pPr>
            <a:fld id="{6BB93DC5-C60B-5948-97A9-A3B1846EF5C1}" type="slidenum">
              <a:rPr lang="en-US" altLang="x-none" sz="1000" b="0" i="0" smtClean="0">
                <a:latin typeface="Fiba" panose="02010500040101020104" pitchFamily="2" charset="0"/>
              </a:rPr>
              <a:pPr>
                <a:defRPr/>
              </a:pPr>
              <a:t>‹#›</a:t>
            </a:fld>
            <a:endParaRPr lang="en-US" altLang="x-none" sz="1000" b="0" i="0" dirty="0">
              <a:latin typeface="Fiba" panose="02010500040101020104" pitchFamily="2"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Table">
    <p:spTree>
      <p:nvGrpSpPr>
        <p:cNvPr id="1" name=""/>
        <p:cNvGrpSpPr/>
        <p:nvPr/>
      </p:nvGrpSpPr>
      <p:grpSpPr>
        <a:xfrm>
          <a:off x="0" y="0"/>
          <a:ext cx="0" cy="0"/>
          <a:chOff x="0" y="0"/>
          <a:chExt cx="0" cy="0"/>
        </a:xfrm>
      </p:grpSpPr>
      <p:pic>
        <p:nvPicPr>
          <p:cNvPr id="3" name="Picture 2"/>
          <p:cNvPicPr>
            <a:picLocks noChangeAspect="1"/>
          </p:cNvPicPr>
          <p:nvPr/>
        </p:nvPicPr>
        <p:blipFill>
          <a:blip r:embed="rId2"/>
          <a:srcRect/>
          <a:stretch/>
        </p:blipFill>
        <p:spPr bwMode="auto">
          <a:xfrm>
            <a:off x="1589" y="894"/>
            <a:ext cx="9140821" cy="514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able Placeholder 5">
            <a:extLst>
              <a:ext uri="{FF2B5EF4-FFF2-40B4-BE49-F238E27FC236}">
                <a16:creationId xmlns:a16="http://schemas.microsoft.com/office/drawing/2014/main" id="{AD53B5F4-16CA-0948-A7CC-801E6DC0D961}"/>
              </a:ext>
            </a:extLst>
          </p:cNvPr>
          <p:cNvSpPr>
            <a:spLocks noGrp="1"/>
          </p:cNvSpPr>
          <p:nvPr>
            <p:ph type="tbl" sz="quarter" idx="15"/>
          </p:nvPr>
        </p:nvSpPr>
        <p:spPr>
          <a:xfrm>
            <a:off x="323528" y="1192882"/>
            <a:ext cx="7848873" cy="3611114"/>
          </a:xfrm>
          <a:prstGeom prst="rect">
            <a:avLst/>
          </a:prstGeom>
        </p:spPr>
        <p:txBody>
          <a:bodyPr anchor="ctr">
            <a:normAutofit/>
          </a:bodyPr>
          <a:lstStyle>
            <a:lvl1pPr marL="0" indent="0" algn="ctr">
              <a:buNone/>
              <a:defRPr sz="1000" b="0" i="0">
                <a:solidFill>
                  <a:srgbClr val="B19E5F"/>
                </a:solidFill>
                <a:latin typeface="Univers LT Std 57 Condensed" panose="020B0506020202050204" pitchFamily="34" charset="0"/>
                <a:ea typeface="Univers LT Std 57 Condensed" panose="020B0506020202050204" pitchFamily="34" charset="0"/>
                <a:cs typeface="Univers LT Std 57 Condensed" panose="020B0506020202050204" pitchFamily="34" charset="0"/>
              </a:defRPr>
            </a:lvl1pPr>
          </a:lstStyle>
          <a:p>
            <a:r>
              <a:rPr lang="en-US"/>
              <a:t>Click icon to add table</a:t>
            </a:r>
            <a:endParaRPr lang="en-US" dirty="0"/>
          </a:p>
        </p:txBody>
      </p:sp>
      <p:sp>
        <p:nvSpPr>
          <p:cNvPr id="11" name="Picture Placeholder 3">
            <a:extLst>
              <a:ext uri="{FF2B5EF4-FFF2-40B4-BE49-F238E27FC236}">
                <a16:creationId xmlns:a16="http://schemas.microsoft.com/office/drawing/2014/main" id="{D37040AE-2CDE-A347-BECE-676F93ED48B7}"/>
              </a:ext>
            </a:extLst>
          </p:cNvPr>
          <p:cNvSpPr>
            <a:spLocks noGrp="1"/>
          </p:cNvSpPr>
          <p:nvPr>
            <p:ph type="pic" sz="quarter" idx="14" hasCustomPrompt="1"/>
          </p:nvPr>
        </p:nvSpPr>
        <p:spPr>
          <a:xfrm>
            <a:off x="8426720" y="384202"/>
            <a:ext cx="321744" cy="675380"/>
          </a:xfrm>
        </p:spPr>
        <p:txBody>
          <a:bodyPr anchor="ctr">
            <a:noAutofit/>
          </a:bodyPr>
          <a:lstStyle>
            <a:lvl1pPr marL="0" indent="0" algn="ctr">
              <a:buNone/>
              <a:defRPr sz="800">
                <a:solidFill>
                  <a:srgbClr val="B19E5F"/>
                </a:solidFill>
              </a:defRPr>
            </a:lvl1pPr>
          </a:lstStyle>
          <a:p>
            <a:r>
              <a:rPr lang="en-US" dirty="0"/>
              <a:t>image</a:t>
            </a:r>
          </a:p>
        </p:txBody>
      </p:sp>
      <p:sp>
        <p:nvSpPr>
          <p:cNvPr id="12" name="Slide Number Placeholder 4">
            <a:extLst>
              <a:ext uri="{FF2B5EF4-FFF2-40B4-BE49-F238E27FC236}">
                <a16:creationId xmlns:a16="http://schemas.microsoft.com/office/drawing/2014/main" id="{7CABBE56-F947-3849-84F1-8204B6F30224}"/>
              </a:ext>
            </a:extLst>
          </p:cNvPr>
          <p:cNvSpPr txBox="1">
            <a:spLocks/>
          </p:cNvSpPr>
          <p:nvPr userDrawn="1"/>
        </p:nvSpPr>
        <p:spPr>
          <a:xfrm>
            <a:off x="8801470" y="4876006"/>
            <a:ext cx="307034" cy="169389"/>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defTabSz="457200" rtl="0" eaLnBrk="1" fontAlgn="base" hangingPunct="1">
              <a:spcBef>
                <a:spcPct val="0"/>
              </a:spcBef>
              <a:spcAft>
                <a:spcPct val="0"/>
              </a:spcAft>
              <a:defRPr sz="1200" b="0" i="0" kern="1200" smtClean="0">
                <a:solidFill>
                  <a:schemeClr val="bg1"/>
                </a:solidFill>
                <a:latin typeface="Fiba" panose="02010500040101020104" pitchFamily="2" charset="0"/>
                <a:ea typeface="Fiba" panose="02010500040101020104" pitchFamily="2" charset="0"/>
                <a:cs typeface="Fiba" panose="02010500040101020104" pitchFamily="2" charset="0"/>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pPr>
              <a:defRPr/>
            </a:pPr>
            <a:fld id="{6BB93DC5-C60B-5948-97A9-A3B1846EF5C1}" type="slidenum">
              <a:rPr lang="en-US" altLang="x-none" sz="1000" b="0" i="0" smtClean="0">
                <a:latin typeface="Fiba" panose="02010500040101020104" pitchFamily="2" charset="0"/>
              </a:rPr>
              <a:pPr>
                <a:defRPr/>
              </a:pPr>
              <a:t>‹#›</a:t>
            </a:fld>
            <a:endParaRPr lang="en-US" altLang="x-none" sz="1000" b="0" i="0" dirty="0">
              <a:latin typeface="Fiba" panose="02010500040101020104" pitchFamily="2" charset="0"/>
            </a:endParaRPr>
          </a:p>
        </p:txBody>
      </p:sp>
      <p:sp>
        <p:nvSpPr>
          <p:cNvPr id="7" name="Text Placeholder 5">
            <a:extLst>
              <a:ext uri="{FF2B5EF4-FFF2-40B4-BE49-F238E27FC236}">
                <a16:creationId xmlns:a16="http://schemas.microsoft.com/office/drawing/2014/main" id="{A1BAD86E-DB3A-7E47-B8AE-60A2A903D6E8}"/>
              </a:ext>
            </a:extLst>
          </p:cNvPr>
          <p:cNvSpPr>
            <a:spLocks noGrp="1"/>
          </p:cNvSpPr>
          <p:nvPr>
            <p:ph type="body" sz="quarter" idx="11" hasCustomPrompt="1"/>
          </p:nvPr>
        </p:nvSpPr>
        <p:spPr>
          <a:xfrm>
            <a:off x="323528" y="411510"/>
            <a:ext cx="6014973" cy="432048"/>
          </a:xfrm>
          <a:prstGeom prst="rect">
            <a:avLst/>
          </a:prstGeom>
        </p:spPr>
        <p:txBody>
          <a:bodyPr vert="horz" anchor="ctr">
            <a:normAutofit/>
          </a:bodyPr>
          <a:lstStyle>
            <a:lvl1pPr marL="0" marR="0" indent="-126900" algn="l" defTabSz="457200" rtl="0" eaLnBrk="1" fontAlgn="auto" latinLnBrk="0" hangingPunct="1">
              <a:lnSpc>
                <a:spcPct val="100000"/>
              </a:lnSpc>
              <a:spcBef>
                <a:spcPts val="0"/>
              </a:spcBef>
              <a:spcAft>
                <a:spcPts val="0"/>
              </a:spcAft>
              <a:buClrTx/>
              <a:buSzTx/>
              <a:buFont typeface="Arial"/>
              <a:buNone/>
              <a:tabLst/>
              <a:defRPr sz="2200" cap="none" baseline="0">
                <a:solidFill>
                  <a:schemeClr val="bg1"/>
                </a:solidFill>
                <a:latin typeface="Fiba"/>
                <a:cs typeface="Fiba"/>
              </a:defRPr>
            </a:lvl1pPr>
          </a:lstStyle>
          <a:p>
            <a:pPr lvl="0"/>
            <a:r>
              <a:rPr lang="en-US" dirty="0"/>
              <a:t>Click to add title here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2-Imag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E6F6D9C-3FCC-F64C-AEED-8E8D16C248BB}"/>
              </a:ext>
            </a:extLst>
          </p:cNvPr>
          <p:cNvPicPr>
            <a:picLocks noChangeAspect="1"/>
          </p:cNvPicPr>
          <p:nvPr userDrawn="1"/>
        </p:nvPicPr>
        <p:blipFill>
          <a:blip r:embed="rId2"/>
          <a:srcRect/>
          <a:stretch/>
        </p:blipFill>
        <p:spPr bwMode="auto">
          <a:xfrm>
            <a:off x="1589" y="894"/>
            <a:ext cx="9140821" cy="514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3">
            <a:extLst>
              <a:ext uri="{FF2B5EF4-FFF2-40B4-BE49-F238E27FC236}">
                <a16:creationId xmlns:a16="http://schemas.microsoft.com/office/drawing/2014/main" id="{5393C2D7-BCDA-2A4F-ADFD-9920A41D8A15}"/>
              </a:ext>
            </a:extLst>
          </p:cNvPr>
          <p:cNvSpPr>
            <a:spLocks noGrp="1"/>
          </p:cNvSpPr>
          <p:nvPr>
            <p:ph type="pic" sz="quarter" idx="14" hasCustomPrompt="1"/>
          </p:nvPr>
        </p:nvSpPr>
        <p:spPr>
          <a:xfrm>
            <a:off x="8426720" y="384202"/>
            <a:ext cx="321744" cy="675380"/>
          </a:xfrm>
        </p:spPr>
        <p:txBody>
          <a:bodyPr anchor="ctr">
            <a:noAutofit/>
          </a:bodyPr>
          <a:lstStyle>
            <a:lvl1pPr marL="0" indent="0" algn="ctr">
              <a:buNone/>
              <a:defRPr sz="800">
                <a:solidFill>
                  <a:srgbClr val="B19E5F"/>
                </a:solidFill>
              </a:defRPr>
            </a:lvl1pPr>
          </a:lstStyle>
          <a:p>
            <a:r>
              <a:rPr lang="en-US" dirty="0"/>
              <a:t>image</a:t>
            </a:r>
          </a:p>
        </p:txBody>
      </p:sp>
      <p:sp>
        <p:nvSpPr>
          <p:cNvPr id="14" name="Slide Number Placeholder 4">
            <a:extLst>
              <a:ext uri="{FF2B5EF4-FFF2-40B4-BE49-F238E27FC236}">
                <a16:creationId xmlns:a16="http://schemas.microsoft.com/office/drawing/2014/main" id="{4F8833EA-50FA-CC40-BA9E-DF419C0774B6}"/>
              </a:ext>
            </a:extLst>
          </p:cNvPr>
          <p:cNvSpPr txBox="1">
            <a:spLocks/>
          </p:cNvSpPr>
          <p:nvPr userDrawn="1"/>
        </p:nvSpPr>
        <p:spPr>
          <a:xfrm>
            <a:off x="8801470" y="4876006"/>
            <a:ext cx="307034" cy="169389"/>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defTabSz="457200" rtl="0" eaLnBrk="1" fontAlgn="base" hangingPunct="1">
              <a:spcBef>
                <a:spcPct val="0"/>
              </a:spcBef>
              <a:spcAft>
                <a:spcPct val="0"/>
              </a:spcAft>
              <a:defRPr sz="1200" b="0" i="0" kern="1200" smtClean="0">
                <a:solidFill>
                  <a:schemeClr val="bg1"/>
                </a:solidFill>
                <a:latin typeface="Fiba" panose="02010500040101020104" pitchFamily="2" charset="0"/>
                <a:ea typeface="Fiba" panose="02010500040101020104" pitchFamily="2" charset="0"/>
                <a:cs typeface="Fiba" panose="02010500040101020104" pitchFamily="2" charset="0"/>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pPr>
              <a:defRPr/>
            </a:pPr>
            <a:fld id="{6BB93DC5-C60B-5948-97A9-A3B1846EF5C1}" type="slidenum">
              <a:rPr lang="en-US" altLang="x-none" sz="1000" b="0" i="0" smtClean="0">
                <a:latin typeface="Fiba" panose="02010500040101020104" pitchFamily="2" charset="0"/>
              </a:rPr>
              <a:pPr>
                <a:defRPr/>
              </a:pPr>
              <a:t>‹#›</a:t>
            </a:fld>
            <a:endParaRPr lang="en-US" altLang="x-none" sz="1000" b="0" i="0" dirty="0">
              <a:latin typeface="Fiba" panose="02010500040101020104" pitchFamily="2" charset="0"/>
            </a:endParaRPr>
          </a:p>
        </p:txBody>
      </p:sp>
      <p:sp>
        <p:nvSpPr>
          <p:cNvPr id="16" name="Picture Placeholder 4">
            <a:extLst>
              <a:ext uri="{FF2B5EF4-FFF2-40B4-BE49-F238E27FC236}">
                <a16:creationId xmlns:a16="http://schemas.microsoft.com/office/drawing/2014/main" id="{2EB48E3A-2895-664F-93C9-91B76F85C9ED}"/>
              </a:ext>
            </a:extLst>
          </p:cNvPr>
          <p:cNvSpPr>
            <a:spLocks noGrp="1"/>
          </p:cNvSpPr>
          <p:nvPr>
            <p:ph type="pic" sz="quarter" idx="15" hasCustomPrompt="1"/>
          </p:nvPr>
        </p:nvSpPr>
        <p:spPr>
          <a:xfrm>
            <a:off x="323527" y="1192881"/>
            <a:ext cx="3968967" cy="3611114"/>
          </a:xfrm>
          <a:prstGeom prst="rect">
            <a:avLst/>
          </a:prstGeom>
        </p:spPr>
        <p:txBody>
          <a:bodyPr anchor="ctr">
            <a:normAutofit/>
          </a:bodyPr>
          <a:lstStyle>
            <a:lvl1pPr marL="0" indent="0" algn="ctr">
              <a:buNone/>
              <a:defRPr sz="1000" b="0" i="0">
                <a:solidFill>
                  <a:srgbClr val="B19E5F"/>
                </a:solidFill>
                <a:latin typeface="Univers LT Std 57 Condensed" panose="020B0506020202050204" pitchFamily="34" charset="0"/>
                <a:ea typeface="Univers LT Std 57 Condensed" panose="020B0506020202050204" pitchFamily="34" charset="0"/>
                <a:cs typeface="Univers LT Std 57 Condensed" panose="020B0506020202050204" pitchFamily="34" charset="0"/>
              </a:defRPr>
            </a:lvl1pPr>
          </a:lstStyle>
          <a:p>
            <a:r>
              <a:rPr lang="en-US" dirty="0"/>
              <a:t>Image goes here</a:t>
            </a:r>
          </a:p>
        </p:txBody>
      </p:sp>
      <p:sp>
        <p:nvSpPr>
          <p:cNvPr id="17" name="Picture Placeholder 4">
            <a:extLst>
              <a:ext uri="{FF2B5EF4-FFF2-40B4-BE49-F238E27FC236}">
                <a16:creationId xmlns:a16="http://schemas.microsoft.com/office/drawing/2014/main" id="{A547BC05-F920-854C-90F1-FC54E573AC64}"/>
              </a:ext>
            </a:extLst>
          </p:cNvPr>
          <p:cNvSpPr>
            <a:spLocks noGrp="1"/>
          </p:cNvSpPr>
          <p:nvPr>
            <p:ph type="pic" sz="quarter" idx="23" hasCustomPrompt="1"/>
          </p:nvPr>
        </p:nvSpPr>
        <p:spPr>
          <a:xfrm>
            <a:off x="4292494" y="1192880"/>
            <a:ext cx="3968967" cy="3611114"/>
          </a:xfrm>
          <a:prstGeom prst="rect">
            <a:avLst/>
          </a:prstGeom>
        </p:spPr>
        <p:txBody>
          <a:bodyPr anchor="ctr">
            <a:normAutofit/>
          </a:bodyPr>
          <a:lstStyle>
            <a:lvl1pPr marL="0" indent="0" algn="ctr">
              <a:buNone/>
              <a:defRPr sz="1000" b="0" i="0">
                <a:solidFill>
                  <a:srgbClr val="B19E5F"/>
                </a:solidFill>
                <a:latin typeface="Univers LT Std 57 Condensed" panose="020B0506020202050204" pitchFamily="34" charset="0"/>
                <a:ea typeface="Univers LT Std 57 Condensed" panose="020B0506020202050204" pitchFamily="34" charset="0"/>
                <a:cs typeface="Univers LT Std 57 Condensed" panose="020B0506020202050204" pitchFamily="34" charset="0"/>
              </a:defRPr>
            </a:lvl1pPr>
          </a:lstStyle>
          <a:p>
            <a:r>
              <a:rPr lang="en-US" dirty="0"/>
              <a:t>Image goes here</a:t>
            </a:r>
          </a:p>
        </p:txBody>
      </p:sp>
      <p:sp>
        <p:nvSpPr>
          <p:cNvPr id="8" name="Text Placeholder 5">
            <a:extLst>
              <a:ext uri="{FF2B5EF4-FFF2-40B4-BE49-F238E27FC236}">
                <a16:creationId xmlns:a16="http://schemas.microsoft.com/office/drawing/2014/main" id="{66B43659-1DD7-EA48-BFA5-7A790F72D496}"/>
              </a:ext>
            </a:extLst>
          </p:cNvPr>
          <p:cNvSpPr>
            <a:spLocks noGrp="1"/>
          </p:cNvSpPr>
          <p:nvPr>
            <p:ph type="body" sz="quarter" idx="11" hasCustomPrompt="1"/>
          </p:nvPr>
        </p:nvSpPr>
        <p:spPr>
          <a:xfrm>
            <a:off x="323528" y="411510"/>
            <a:ext cx="6014973" cy="432048"/>
          </a:xfrm>
          <a:prstGeom prst="rect">
            <a:avLst/>
          </a:prstGeom>
        </p:spPr>
        <p:txBody>
          <a:bodyPr vert="horz" anchor="ctr">
            <a:normAutofit/>
          </a:bodyPr>
          <a:lstStyle>
            <a:lvl1pPr marL="0" marR="0" indent="-126900" algn="l" defTabSz="457200" rtl="0" eaLnBrk="1" fontAlgn="auto" latinLnBrk="0" hangingPunct="1">
              <a:lnSpc>
                <a:spcPct val="100000"/>
              </a:lnSpc>
              <a:spcBef>
                <a:spcPts val="0"/>
              </a:spcBef>
              <a:spcAft>
                <a:spcPts val="0"/>
              </a:spcAft>
              <a:buClrTx/>
              <a:buSzTx/>
              <a:buFont typeface="Arial"/>
              <a:buNone/>
              <a:tabLst/>
              <a:defRPr sz="2200" cap="none" baseline="0">
                <a:solidFill>
                  <a:schemeClr val="bg1"/>
                </a:solidFill>
                <a:latin typeface="Fiba"/>
                <a:cs typeface="Fiba"/>
              </a:defRPr>
            </a:lvl1pPr>
          </a:lstStyle>
          <a:p>
            <a:pPr lvl="0"/>
            <a:r>
              <a:rPr lang="en-US" dirty="0"/>
              <a:t>Click to add title here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3-Ima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A60BFC4-C4DE-5841-A082-97B9964F3134}"/>
              </a:ext>
            </a:extLst>
          </p:cNvPr>
          <p:cNvPicPr>
            <a:picLocks noChangeAspect="1"/>
          </p:cNvPicPr>
          <p:nvPr userDrawn="1"/>
        </p:nvPicPr>
        <p:blipFill>
          <a:blip r:embed="rId2"/>
          <a:srcRect/>
          <a:stretch/>
        </p:blipFill>
        <p:spPr bwMode="auto">
          <a:xfrm>
            <a:off x="1589" y="894"/>
            <a:ext cx="9140821" cy="514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Placeholder 3">
            <a:extLst>
              <a:ext uri="{FF2B5EF4-FFF2-40B4-BE49-F238E27FC236}">
                <a16:creationId xmlns:a16="http://schemas.microsoft.com/office/drawing/2014/main" id="{5BDD8670-5E1D-074A-8E25-B345965D41E5}"/>
              </a:ext>
            </a:extLst>
          </p:cNvPr>
          <p:cNvSpPr>
            <a:spLocks noGrp="1"/>
          </p:cNvSpPr>
          <p:nvPr>
            <p:ph type="pic" sz="quarter" idx="14" hasCustomPrompt="1"/>
          </p:nvPr>
        </p:nvSpPr>
        <p:spPr>
          <a:xfrm>
            <a:off x="8426720" y="384202"/>
            <a:ext cx="321744" cy="675380"/>
          </a:xfrm>
        </p:spPr>
        <p:txBody>
          <a:bodyPr anchor="ctr">
            <a:noAutofit/>
          </a:bodyPr>
          <a:lstStyle>
            <a:lvl1pPr marL="0" indent="0" algn="ctr">
              <a:buNone/>
              <a:defRPr sz="800">
                <a:solidFill>
                  <a:srgbClr val="B19E5F"/>
                </a:solidFill>
              </a:defRPr>
            </a:lvl1pPr>
          </a:lstStyle>
          <a:p>
            <a:r>
              <a:rPr lang="en-US" dirty="0"/>
              <a:t>image</a:t>
            </a:r>
          </a:p>
        </p:txBody>
      </p:sp>
      <p:sp>
        <p:nvSpPr>
          <p:cNvPr id="13" name="Slide Number Placeholder 4">
            <a:extLst>
              <a:ext uri="{FF2B5EF4-FFF2-40B4-BE49-F238E27FC236}">
                <a16:creationId xmlns:a16="http://schemas.microsoft.com/office/drawing/2014/main" id="{A6CBDEAD-6564-184B-937F-8103029FD82D}"/>
              </a:ext>
            </a:extLst>
          </p:cNvPr>
          <p:cNvSpPr txBox="1">
            <a:spLocks/>
          </p:cNvSpPr>
          <p:nvPr userDrawn="1"/>
        </p:nvSpPr>
        <p:spPr>
          <a:xfrm>
            <a:off x="8801470" y="4876006"/>
            <a:ext cx="307034" cy="169389"/>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defTabSz="457200" rtl="0" eaLnBrk="1" fontAlgn="base" hangingPunct="1">
              <a:spcBef>
                <a:spcPct val="0"/>
              </a:spcBef>
              <a:spcAft>
                <a:spcPct val="0"/>
              </a:spcAft>
              <a:defRPr sz="1200" b="0" i="0" kern="1200" smtClean="0">
                <a:solidFill>
                  <a:schemeClr val="bg1"/>
                </a:solidFill>
                <a:latin typeface="Fiba" panose="02010500040101020104" pitchFamily="2" charset="0"/>
                <a:ea typeface="Fiba" panose="02010500040101020104" pitchFamily="2" charset="0"/>
                <a:cs typeface="Fiba" panose="02010500040101020104" pitchFamily="2" charset="0"/>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pPr>
              <a:defRPr/>
            </a:pPr>
            <a:fld id="{6BB93DC5-C60B-5948-97A9-A3B1846EF5C1}" type="slidenum">
              <a:rPr lang="en-US" altLang="x-none" sz="1000" b="0" i="0" smtClean="0">
                <a:latin typeface="Fiba" panose="02010500040101020104" pitchFamily="2" charset="0"/>
              </a:rPr>
              <a:pPr>
                <a:defRPr/>
              </a:pPr>
              <a:t>‹#›</a:t>
            </a:fld>
            <a:endParaRPr lang="en-US" altLang="x-none" sz="1000" b="0" i="0" dirty="0">
              <a:latin typeface="Fiba" panose="02010500040101020104" pitchFamily="2" charset="0"/>
            </a:endParaRPr>
          </a:p>
        </p:txBody>
      </p:sp>
      <p:sp>
        <p:nvSpPr>
          <p:cNvPr id="17" name="Picture Placeholder 4">
            <a:extLst>
              <a:ext uri="{FF2B5EF4-FFF2-40B4-BE49-F238E27FC236}">
                <a16:creationId xmlns:a16="http://schemas.microsoft.com/office/drawing/2014/main" id="{9F4EC95E-1258-8545-B17F-56569872B46A}"/>
              </a:ext>
            </a:extLst>
          </p:cNvPr>
          <p:cNvSpPr>
            <a:spLocks noGrp="1"/>
          </p:cNvSpPr>
          <p:nvPr>
            <p:ph type="pic" sz="quarter" idx="15" hasCustomPrompt="1"/>
          </p:nvPr>
        </p:nvSpPr>
        <p:spPr>
          <a:xfrm>
            <a:off x="323527" y="1192881"/>
            <a:ext cx="2586023" cy="3611114"/>
          </a:xfrm>
          <a:prstGeom prst="rect">
            <a:avLst/>
          </a:prstGeom>
        </p:spPr>
        <p:txBody>
          <a:bodyPr anchor="ctr">
            <a:normAutofit/>
          </a:bodyPr>
          <a:lstStyle>
            <a:lvl1pPr marL="0" indent="0" algn="ctr">
              <a:buNone/>
              <a:defRPr sz="1000" b="0" i="0">
                <a:solidFill>
                  <a:srgbClr val="B19E5F"/>
                </a:solidFill>
                <a:latin typeface="Univers LT Std 57 Condensed" panose="020B0506020202050204" pitchFamily="34" charset="0"/>
                <a:ea typeface="Univers LT Std 57 Condensed" panose="020B0506020202050204" pitchFamily="34" charset="0"/>
                <a:cs typeface="Univers LT Std 57 Condensed" panose="020B0506020202050204" pitchFamily="34" charset="0"/>
              </a:defRPr>
            </a:lvl1pPr>
          </a:lstStyle>
          <a:p>
            <a:r>
              <a:rPr lang="en-US" dirty="0"/>
              <a:t>Image goes here</a:t>
            </a:r>
          </a:p>
        </p:txBody>
      </p:sp>
      <p:sp>
        <p:nvSpPr>
          <p:cNvPr id="18" name="Picture Placeholder 4">
            <a:extLst>
              <a:ext uri="{FF2B5EF4-FFF2-40B4-BE49-F238E27FC236}">
                <a16:creationId xmlns:a16="http://schemas.microsoft.com/office/drawing/2014/main" id="{FC627794-9508-5A4F-A64E-D869E101BCE7}"/>
              </a:ext>
            </a:extLst>
          </p:cNvPr>
          <p:cNvSpPr>
            <a:spLocks noGrp="1"/>
          </p:cNvSpPr>
          <p:nvPr>
            <p:ph type="pic" sz="quarter" idx="24" hasCustomPrompt="1"/>
          </p:nvPr>
        </p:nvSpPr>
        <p:spPr>
          <a:xfrm>
            <a:off x="2909550" y="1192880"/>
            <a:ext cx="2586023" cy="3611114"/>
          </a:xfrm>
          <a:prstGeom prst="rect">
            <a:avLst/>
          </a:prstGeom>
        </p:spPr>
        <p:txBody>
          <a:bodyPr anchor="ctr">
            <a:normAutofit/>
          </a:bodyPr>
          <a:lstStyle>
            <a:lvl1pPr marL="0" indent="0" algn="ctr">
              <a:buNone/>
              <a:defRPr sz="1000" b="0" i="0">
                <a:solidFill>
                  <a:srgbClr val="B19E5F"/>
                </a:solidFill>
                <a:latin typeface="Univers LT Std 57 Condensed" panose="020B0506020202050204" pitchFamily="34" charset="0"/>
                <a:ea typeface="Univers LT Std 57 Condensed" panose="020B0506020202050204" pitchFamily="34" charset="0"/>
                <a:cs typeface="Univers LT Std 57 Condensed" panose="020B0506020202050204" pitchFamily="34" charset="0"/>
              </a:defRPr>
            </a:lvl1pPr>
          </a:lstStyle>
          <a:p>
            <a:r>
              <a:rPr lang="en-US" dirty="0"/>
              <a:t>Image goes here</a:t>
            </a:r>
          </a:p>
        </p:txBody>
      </p:sp>
      <p:sp>
        <p:nvSpPr>
          <p:cNvPr id="19" name="Picture Placeholder 4">
            <a:extLst>
              <a:ext uri="{FF2B5EF4-FFF2-40B4-BE49-F238E27FC236}">
                <a16:creationId xmlns:a16="http://schemas.microsoft.com/office/drawing/2014/main" id="{3B6EE16B-49C9-D34C-B102-CC5CF8484656}"/>
              </a:ext>
            </a:extLst>
          </p:cNvPr>
          <p:cNvSpPr>
            <a:spLocks noGrp="1"/>
          </p:cNvSpPr>
          <p:nvPr>
            <p:ph type="pic" sz="quarter" idx="25" hasCustomPrompt="1"/>
          </p:nvPr>
        </p:nvSpPr>
        <p:spPr>
          <a:xfrm>
            <a:off x="5495573" y="1192880"/>
            <a:ext cx="2586023" cy="3611114"/>
          </a:xfrm>
          <a:prstGeom prst="rect">
            <a:avLst/>
          </a:prstGeom>
        </p:spPr>
        <p:txBody>
          <a:bodyPr anchor="ctr">
            <a:normAutofit/>
          </a:bodyPr>
          <a:lstStyle>
            <a:lvl1pPr marL="0" indent="0" algn="ctr">
              <a:buNone/>
              <a:defRPr sz="1000" b="0" i="0">
                <a:solidFill>
                  <a:srgbClr val="B19E5F"/>
                </a:solidFill>
                <a:latin typeface="Univers LT Std 57 Condensed" panose="020B0506020202050204" pitchFamily="34" charset="0"/>
                <a:ea typeface="Univers LT Std 57 Condensed" panose="020B0506020202050204" pitchFamily="34" charset="0"/>
                <a:cs typeface="Univers LT Std 57 Condensed" panose="020B0506020202050204" pitchFamily="34" charset="0"/>
              </a:defRPr>
            </a:lvl1pPr>
          </a:lstStyle>
          <a:p>
            <a:r>
              <a:rPr lang="en-US" dirty="0"/>
              <a:t>Image goes here</a:t>
            </a:r>
          </a:p>
        </p:txBody>
      </p:sp>
      <p:sp>
        <p:nvSpPr>
          <p:cNvPr id="10" name="Text Placeholder 5">
            <a:extLst>
              <a:ext uri="{FF2B5EF4-FFF2-40B4-BE49-F238E27FC236}">
                <a16:creationId xmlns:a16="http://schemas.microsoft.com/office/drawing/2014/main" id="{4EBAD50A-2D83-A44F-A476-38D5FA0E2AE4}"/>
              </a:ext>
            </a:extLst>
          </p:cNvPr>
          <p:cNvSpPr>
            <a:spLocks noGrp="1"/>
          </p:cNvSpPr>
          <p:nvPr>
            <p:ph type="body" sz="quarter" idx="11" hasCustomPrompt="1"/>
          </p:nvPr>
        </p:nvSpPr>
        <p:spPr>
          <a:xfrm>
            <a:off x="323528" y="411510"/>
            <a:ext cx="6014973" cy="432048"/>
          </a:xfrm>
          <a:prstGeom prst="rect">
            <a:avLst/>
          </a:prstGeom>
        </p:spPr>
        <p:txBody>
          <a:bodyPr vert="horz" anchor="ctr">
            <a:normAutofit/>
          </a:bodyPr>
          <a:lstStyle>
            <a:lvl1pPr marL="0" marR="0" indent="-126900" algn="l" defTabSz="457200" rtl="0" eaLnBrk="1" fontAlgn="auto" latinLnBrk="0" hangingPunct="1">
              <a:lnSpc>
                <a:spcPct val="100000"/>
              </a:lnSpc>
              <a:spcBef>
                <a:spcPts val="0"/>
              </a:spcBef>
              <a:spcAft>
                <a:spcPts val="0"/>
              </a:spcAft>
              <a:buClrTx/>
              <a:buSzTx/>
              <a:buFont typeface="Arial"/>
              <a:buNone/>
              <a:tabLst/>
              <a:defRPr sz="2200" cap="none" baseline="0">
                <a:solidFill>
                  <a:schemeClr val="bg1"/>
                </a:solidFill>
                <a:latin typeface="Fiba"/>
                <a:cs typeface="Fiba"/>
              </a:defRPr>
            </a:lvl1pPr>
          </a:lstStyle>
          <a:p>
            <a:pPr lvl="0"/>
            <a:r>
              <a:rPr lang="en-US" dirty="0"/>
              <a:t>Click to add title here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4-Imag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42CF704-BDAC-F541-B89D-B8AE82679ED0}"/>
              </a:ext>
            </a:extLst>
          </p:cNvPr>
          <p:cNvPicPr>
            <a:picLocks noChangeAspect="1"/>
          </p:cNvPicPr>
          <p:nvPr userDrawn="1"/>
        </p:nvPicPr>
        <p:blipFill>
          <a:blip r:embed="rId2"/>
          <a:srcRect/>
          <a:stretch/>
        </p:blipFill>
        <p:spPr bwMode="auto">
          <a:xfrm>
            <a:off x="1589" y="894"/>
            <a:ext cx="9140821" cy="514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5">
            <a:extLst>
              <a:ext uri="{FF2B5EF4-FFF2-40B4-BE49-F238E27FC236}">
                <a16:creationId xmlns:a16="http://schemas.microsoft.com/office/drawing/2014/main" id="{4E0EF11F-5FBA-DA45-926D-1A7FBE402B71}"/>
              </a:ext>
            </a:extLst>
          </p:cNvPr>
          <p:cNvSpPr>
            <a:spLocks noGrp="1"/>
          </p:cNvSpPr>
          <p:nvPr>
            <p:ph type="body" sz="quarter" idx="11" hasCustomPrompt="1"/>
          </p:nvPr>
        </p:nvSpPr>
        <p:spPr>
          <a:xfrm>
            <a:off x="323528" y="411510"/>
            <a:ext cx="6014973" cy="432048"/>
          </a:xfrm>
          <a:prstGeom prst="rect">
            <a:avLst/>
          </a:prstGeom>
        </p:spPr>
        <p:txBody>
          <a:bodyPr vert="horz" anchor="ctr">
            <a:normAutofit/>
          </a:bodyPr>
          <a:lstStyle>
            <a:lvl1pPr marL="0" marR="0" indent="-126900" algn="l" defTabSz="457200" rtl="0" eaLnBrk="1" fontAlgn="auto" latinLnBrk="0" hangingPunct="1">
              <a:lnSpc>
                <a:spcPct val="100000"/>
              </a:lnSpc>
              <a:spcBef>
                <a:spcPts val="0"/>
              </a:spcBef>
              <a:spcAft>
                <a:spcPts val="0"/>
              </a:spcAft>
              <a:buClrTx/>
              <a:buSzTx/>
              <a:buFont typeface="Arial"/>
              <a:buNone/>
              <a:tabLst/>
              <a:defRPr sz="2200" cap="none" baseline="0">
                <a:solidFill>
                  <a:schemeClr val="bg1"/>
                </a:solidFill>
                <a:latin typeface="Fiba"/>
                <a:cs typeface="Fiba"/>
              </a:defRPr>
            </a:lvl1pPr>
          </a:lstStyle>
          <a:p>
            <a:pPr lvl="0"/>
            <a:r>
              <a:rPr lang="en-US" dirty="0"/>
              <a:t>Click to add title here</a:t>
            </a:r>
          </a:p>
        </p:txBody>
      </p:sp>
      <p:sp>
        <p:nvSpPr>
          <p:cNvPr id="13" name="Picture Placeholder 3">
            <a:extLst>
              <a:ext uri="{FF2B5EF4-FFF2-40B4-BE49-F238E27FC236}">
                <a16:creationId xmlns:a16="http://schemas.microsoft.com/office/drawing/2014/main" id="{647262DE-CE30-AE4C-A9ED-3453B7D020DB}"/>
              </a:ext>
            </a:extLst>
          </p:cNvPr>
          <p:cNvSpPr>
            <a:spLocks noGrp="1"/>
          </p:cNvSpPr>
          <p:nvPr>
            <p:ph type="pic" sz="quarter" idx="14" hasCustomPrompt="1"/>
          </p:nvPr>
        </p:nvSpPr>
        <p:spPr>
          <a:xfrm>
            <a:off x="8426720" y="384202"/>
            <a:ext cx="321744" cy="675380"/>
          </a:xfrm>
        </p:spPr>
        <p:txBody>
          <a:bodyPr anchor="ctr">
            <a:noAutofit/>
          </a:bodyPr>
          <a:lstStyle>
            <a:lvl1pPr marL="0" indent="0" algn="ctr">
              <a:buNone/>
              <a:defRPr sz="800">
                <a:solidFill>
                  <a:srgbClr val="B19E5F"/>
                </a:solidFill>
              </a:defRPr>
            </a:lvl1pPr>
          </a:lstStyle>
          <a:p>
            <a:r>
              <a:rPr lang="en-US" dirty="0"/>
              <a:t>image</a:t>
            </a:r>
          </a:p>
        </p:txBody>
      </p:sp>
      <p:sp>
        <p:nvSpPr>
          <p:cNvPr id="14" name="Slide Number Placeholder 4">
            <a:extLst>
              <a:ext uri="{FF2B5EF4-FFF2-40B4-BE49-F238E27FC236}">
                <a16:creationId xmlns:a16="http://schemas.microsoft.com/office/drawing/2014/main" id="{3F3B41D1-868A-4544-AE26-F75955A55A42}"/>
              </a:ext>
            </a:extLst>
          </p:cNvPr>
          <p:cNvSpPr txBox="1">
            <a:spLocks/>
          </p:cNvSpPr>
          <p:nvPr userDrawn="1"/>
        </p:nvSpPr>
        <p:spPr>
          <a:xfrm>
            <a:off x="8801470" y="4876006"/>
            <a:ext cx="307034" cy="169389"/>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defTabSz="457200" rtl="0" eaLnBrk="1" fontAlgn="base" hangingPunct="1">
              <a:spcBef>
                <a:spcPct val="0"/>
              </a:spcBef>
              <a:spcAft>
                <a:spcPct val="0"/>
              </a:spcAft>
              <a:defRPr sz="1200" b="0" i="0" kern="1200" smtClean="0">
                <a:solidFill>
                  <a:schemeClr val="bg1"/>
                </a:solidFill>
                <a:latin typeface="Fiba" panose="02010500040101020104" pitchFamily="2" charset="0"/>
                <a:ea typeface="Fiba" panose="02010500040101020104" pitchFamily="2" charset="0"/>
                <a:cs typeface="Fiba" panose="02010500040101020104" pitchFamily="2" charset="0"/>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pPr>
              <a:defRPr/>
            </a:pPr>
            <a:fld id="{6BB93DC5-C60B-5948-97A9-A3B1846EF5C1}" type="slidenum">
              <a:rPr lang="en-US" altLang="x-none" sz="1000" b="0" i="0" smtClean="0">
                <a:latin typeface="Fiba" panose="02010500040101020104" pitchFamily="2" charset="0"/>
              </a:rPr>
              <a:pPr>
                <a:defRPr/>
              </a:pPr>
              <a:t>‹#›</a:t>
            </a:fld>
            <a:endParaRPr lang="en-US" altLang="x-none" sz="1000" b="0" i="0" dirty="0">
              <a:latin typeface="Fiba" panose="02010500040101020104" pitchFamily="2" charset="0"/>
            </a:endParaRPr>
          </a:p>
        </p:txBody>
      </p:sp>
      <p:sp>
        <p:nvSpPr>
          <p:cNvPr id="18" name="Picture Placeholder 4">
            <a:extLst>
              <a:ext uri="{FF2B5EF4-FFF2-40B4-BE49-F238E27FC236}">
                <a16:creationId xmlns:a16="http://schemas.microsoft.com/office/drawing/2014/main" id="{B5E8585D-770F-7444-9654-827C0B34AC6C}"/>
              </a:ext>
            </a:extLst>
          </p:cNvPr>
          <p:cNvSpPr>
            <a:spLocks noGrp="1"/>
          </p:cNvSpPr>
          <p:nvPr>
            <p:ph type="pic" sz="quarter" idx="15" hasCustomPrompt="1"/>
          </p:nvPr>
        </p:nvSpPr>
        <p:spPr>
          <a:xfrm>
            <a:off x="323527" y="1192881"/>
            <a:ext cx="1984589" cy="3611114"/>
          </a:xfrm>
          <a:prstGeom prst="rect">
            <a:avLst/>
          </a:prstGeom>
        </p:spPr>
        <p:txBody>
          <a:bodyPr anchor="ctr">
            <a:normAutofit/>
          </a:bodyPr>
          <a:lstStyle>
            <a:lvl1pPr marL="0" indent="0" algn="ctr">
              <a:buNone/>
              <a:defRPr sz="1000" b="0" i="0">
                <a:solidFill>
                  <a:srgbClr val="B19E5F"/>
                </a:solidFill>
                <a:latin typeface="Univers LT Std 57 Condensed" panose="020B0506020202050204" pitchFamily="34" charset="0"/>
                <a:ea typeface="Univers LT Std 57 Condensed" panose="020B0506020202050204" pitchFamily="34" charset="0"/>
                <a:cs typeface="Univers LT Std 57 Condensed" panose="020B0506020202050204" pitchFamily="34" charset="0"/>
              </a:defRPr>
            </a:lvl1pPr>
          </a:lstStyle>
          <a:p>
            <a:r>
              <a:rPr lang="en-US" dirty="0"/>
              <a:t>Image goes here</a:t>
            </a:r>
          </a:p>
        </p:txBody>
      </p:sp>
      <p:sp>
        <p:nvSpPr>
          <p:cNvPr id="19" name="Picture Placeholder 4">
            <a:extLst>
              <a:ext uri="{FF2B5EF4-FFF2-40B4-BE49-F238E27FC236}">
                <a16:creationId xmlns:a16="http://schemas.microsoft.com/office/drawing/2014/main" id="{1E3C4257-F752-1642-939A-4173BD3C8FDA}"/>
              </a:ext>
            </a:extLst>
          </p:cNvPr>
          <p:cNvSpPr>
            <a:spLocks noGrp="1"/>
          </p:cNvSpPr>
          <p:nvPr>
            <p:ph type="pic" sz="quarter" idx="24" hasCustomPrompt="1"/>
          </p:nvPr>
        </p:nvSpPr>
        <p:spPr>
          <a:xfrm>
            <a:off x="2308116" y="1192880"/>
            <a:ext cx="1984589" cy="3611114"/>
          </a:xfrm>
          <a:prstGeom prst="rect">
            <a:avLst/>
          </a:prstGeom>
        </p:spPr>
        <p:txBody>
          <a:bodyPr anchor="ctr">
            <a:normAutofit/>
          </a:bodyPr>
          <a:lstStyle>
            <a:lvl1pPr marL="0" indent="0" algn="ctr">
              <a:buNone/>
              <a:defRPr sz="1000" b="0" i="0">
                <a:solidFill>
                  <a:srgbClr val="B19E5F"/>
                </a:solidFill>
                <a:latin typeface="Univers LT Std 57 Condensed" panose="020B0506020202050204" pitchFamily="34" charset="0"/>
                <a:ea typeface="Univers LT Std 57 Condensed" panose="020B0506020202050204" pitchFamily="34" charset="0"/>
                <a:cs typeface="Univers LT Std 57 Condensed" panose="020B0506020202050204" pitchFamily="34" charset="0"/>
              </a:defRPr>
            </a:lvl1pPr>
          </a:lstStyle>
          <a:p>
            <a:r>
              <a:rPr lang="en-US" dirty="0"/>
              <a:t>Image goes here</a:t>
            </a:r>
          </a:p>
        </p:txBody>
      </p:sp>
      <p:sp>
        <p:nvSpPr>
          <p:cNvPr id="20" name="Picture Placeholder 4">
            <a:extLst>
              <a:ext uri="{FF2B5EF4-FFF2-40B4-BE49-F238E27FC236}">
                <a16:creationId xmlns:a16="http://schemas.microsoft.com/office/drawing/2014/main" id="{A3D2D88C-2C22-A845-895D-1B64E8C74C36}"/>
              </a:ext>
            </a:extLst>
          </p:cNvPr>
          <p:cNvSpPr>
            <a:spLocks noGrp="1"/>
          </p:cNvSpPr>
          <p:nvPr>
            <p:ph type="pic" sz="quarter" idx="26" hasCustomPrompt="1"/>
          </p:nvPr>
        </p:nvSpPr>
        <p:spPr>
          <a:xfrm>
            <a:off x="4292705" y="1192880"/>
            <a:ext cx="1984589" cy="3611114"/>
          </a:xfrm>
          <a:prstGeom prst="rect">
            <a:avLst/>
          </a:prstGeom>
        </p:spPr>
        <p:txBody>
          <a:bodyPr anchor="ctr">
            <a:normAutofit/>
          </a:bodyPr>
          <a:lstStyle>
            <a:lvl1pPr marL="0" indent="0" algn="ctr">
              <a:buNone/>
              <a:defRPr sz="1000" b="0" i="0">
                <a:solidFill>
                  <a:srgbClr val="B19E5F"/>
                </a:solidFill>
                <a:latin typeface="Univers LT Std 57 Condensed" panose="020B0506020202050204" pitchFamily="34" charset="0"/>
                <a:ea typeface="Univers LT Std 57 Condensed" panose="020B0506020202050204" pitchFamily="34" charset="0"/>
                <a:cs typeface="Univers LT Std 57 Condensed" panose="020B0506020202050204" pitchFamily="34" charset="0"/>
              </a:defRPr>
            </a:lvl1pPr>
          </a:lstStyle>
          <a:p>
            <a:r>
              <a:rPr lang="en-US" dirty="0"/>
              <a:t>Image goes here</a:t>
            </a:r>
          </a:p>
        </p:txBody>
      </p:sp>
      <p:sp>
        <p:nvSpPr>
          <p:cNvPr id="21" name="Picture Placeholder 4">
            <a:extLst>
              <a:ext uri="{FF2B5EF4-FFF2-40B4-BE49-F238E27FC236}">
                <a16:creationId xmlns:a16="http://schemas.microsoft.com/office/drawing/2014/main" id="{96B791CD-B2E8-5F4D-9E64-13370A2509F3}"/>
              </a:ext>
            </a:extLst>
          </p:cNvPr>
          <p:cNvSpPr>
            <a:spLocks noGrp="1"/>
          </p:cNvSpPr>
          <p:nvPr>
            <p:ph type="pic" sz="quarter" idx="27" hasCustomPrompt="1"/>
          </p:nvPr>
        </p:nvSpPr>
        <p:spPr>
          <a:xfrm>
            <a:off x="6277294" y="1192879"/>
            <a:ext cx="1984589" cy="3611114"/>
          </a:xfrm>
          <a:prstGeom prst="rect">
            <a:avLst/>
          </a:prstGeom>
        </p:spPr>
        <p:txBody>
          <a:bodyPr anchor="ctr">
            <a:normAutofit/>
          </a:bodyPr>
          <a:lstStyle>
            <a:lvl1pPr marL="0" indent="0" algn="ctr">
              <a:buNone/>
              <a:defRPr sz="1000" b="0" i="0">
                <a:solidFill>
                  <a:srgbClr val="B19E5F"/>
                </a:solidFill>
                <a:latin typeface="Univers LT Std 57 Condensed" panose="020B0506020202050204" pitchFamily="34" charset="0"/>
                <a:ea typeface="Univers LT Std 57 Condensed" panose="020B0506020202050204" pitchFamily="34" charset="0"/>
                <a:cs typeface="Univers LT Std 57 Condensed" panose="020B0506020202050204" pitchFamily="34" charset="0"/>
              </a:defRPr>
            </a:lvl1pPr>
          </a:lstStyle>
          <a:p>
            <a:r>
              <a:rPr lang="en-US" dirty="0"/>
              <a:t>Image goes here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Video_Full">
    <p:spTree>
      <p:nvGrpSpPr>
        <p:cNvPr id="1" name=""/>
        <p:cNvGrpSpPr/>
        <p:nvPr/>
      </p:nvGrpSpPr>
      <p:grpSpPr>
        <a:xfrm>
          <a:off x="0" y="0"/>
          <a:ext cx="0" cy="0"/>
          <a:chOff x="0" y="0"/>
          <a:chExt cx="0" cy="0"/>
        </a:xfrm>
      </p:grpSpPr>
      <p:sp>
        <p:nvSpPr>
          <p:cNvPr id="3" name="Media Placeholder 2"/>
          <p:cNvSpPr>
            <a:spLocks noGrp="1"/>
          </p:cNvSpPr>
          <p:nvPr>
            <p:ph type="media" sz="quarter" idx="18" hasCustomPrompt="1"/>
          </p:nvPr>
        </p:nvSpPr>
        <p:spPr>
          <a:xfrm>
            <a:off x="0" y="0"/>
            <a:ext cx="9144000" cy="5143500"/>
          </a:xfrm>
          <a:prstGeom prst="rect">
            <a:avLst/>
          </a:prstGeom>
        </p:spPr>
        <p:txBody>
          <a:bodyPr anchor="ctr">
            <a:normAutofit/>
          </a:bodyPr>
          <a:lstStyle>
            <a:lvl1pPr marL="0" indent="0" algn="ctr">
              <a:buNone/>
              <a:defRPr sz="1000" b="0" i="0" baseline="0">
                <a:solidFill>
                  <a:srgbClr val="B19E5F"/>
                </a:solidFill>
                <a:latin typeface="Univers LT Std 57 Condensed" panose="020B0506020202050204" pitchFamily="34" charset="0"/>
                <a:ea typeface="Univers LT Std 57 Condensed" panose="020B0506020202050204" pitchFamily="34" charset="0"/>
                <a:cs typeface="Univers LT Std 57 Condensed" panose="020B0506020202050204" pitchFamily="34" charset="0"/>
              </a:defRPr>
            </a:lvl1pPr>
          </a:lstStyle>
          <a:p>
            <a:r>
              <a:rPr lang="en-US" dirty="0"/>
              <a:t>Video goes here</a:t>
            </a:r>
          </a:p>
        </p:txBody>
      </p:sp>
      <p:sp>
        <p:nvSpPr>
          <p:cNvPr id="5" name="Slide Number Placeholder 4">
            <a:extLst>
              <a:ext uri="{FF2B5EF4-FFF2-40B4-BE49-F238E27FC236}">
                <a16:creationId xmlns:a16="http://schemas.microsoft.com/office/drawing/2014/main" id="{8EF37778-979F-8249-9130-932D707300DF}"/>
              </a:ext>
            </a:extLst>
          </p:cNvPr>
          <p:cNvSpPr txBox="1">
            <a:spLocks/>
          </p:cNvSpPr>
          <p:nvPr userDrawn="1"/>
        </p:nvSpPr>
        <p:spPr>
          <a:xfrm>
            <a:off x="8801470" y="4876006"/>
            <a:ext cx="307034" cy="169389"/>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defTabSz="457200" rtl="0" eaLnBrk="1" fontAlgn="base" hangingPunct="1">
              <a:spcBef>
                <a:spcPct val="0"/>
              </a:spcBef>
              <a:spcAft>
                <a:spcPct val="0"/>
              </a:spcAft>
              <a:defRPr sz="1200" b="0" i="0" kern="1200" smtClean="0">
                <a:solidFill>
                  <a:schemeClr val="bg1"/>
                </a:solidFill>
                <a:latin typeface="Fiba" panose="02010500040101020104" pitchFamily="2" charset="0"/>
                <a:ea typeface="Fiba" panose="02010500040101020104" pitchFamily="2" charset="0"/>
                <a:cs typeface="Fiba" panose="02010500040101020104" pitchFamily="2" charset="0"/>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pPr>
              <a:defRPr/>
            </a:pPr>
            <a:fld id="{6BB93DC5-C60B-5948-97A9-A3B1846EF5C1}" type="slidenum">
              <a:rPr lang="en-US" altLang="x-none" sz="1000" b="0" i="0" smtClean="0">
                <a:solidFill>
                  <a:srgbClr val="B19E5F"/>
                </a:solidFill>
                <a:latin typeface="Fiba" panose="02010500040101020104" pitchFamily="2" charset="0"/>
              </a:rPr>
              <a:pPr>
                <a:defRPr/>
              </a:pPr>
              <a:t>‹#›</a:t>
            </a:fld>
            <a:endParaRPr lang="en-US" altLang="x-none" sz="1000" b="0" i="0" dirty="0">
              <a:solidFill>
                <a:srgbClr val="B19E5F"/>
              </a:solidFill>
              <a:latin typeface="Fiba" panose="02010500040101020104" pitchFamily="2"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_Ful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09D742D-14F3-CE4D-933E-1BD49895EF5A}"/>
              </a:ext>
            </a:extLst>
          </p:cNvPr>
          <p:cNvSpPr>
            <a:spLocks noGrp="1"/>
          </p:cNvSpPr>
          <p:nvPr>
            <p:ph type="pic" sz="quarter" idx="18" hasCustomPrompt="1"/>
          </p:nvPr>
        </p:nvSpPr>
        <p:spPr>
          <a:xfrm>
            <a:off x="0" y="0"/>
            <a:ext cx="9144000" cy="5143500"/>
          </a:xfrm>
        </p:spPr>
        <p:txBody>
          <a:bodyPr anchor="ctr">
            <a:normAutofit/>
          </a:bodyPr>
          <a:lstStyle>
            <a:lvl1pPr marL="0" indent="0" algn="ctr">
              <a:buNone/>
              <a:defRPr sz="1000">
                <a:solidFill>
                  <a:srgbClr val="B19E5F"/>
                </a:solidFill>
              </a:defRPr>
            </a:lvl1pPr>
          </a:lstStyle>
          <a:p>
            <a:r>
              <a:rPr lang="en-US" dirty="0"/>
              <a:t>Image goes here</a:t>
            </a:r>
          </a:p>
        </p:txBody>
      </p:sp>
      <p:sp>
        <p:nvSpPr>
          <p:cNvPr id="7" name="Slide Number Placeholder 4">
            <a:extLst>
              <a:ext uri="{FF2B5EF4-FFF2-40B4-BE49-F238E27FC236}">
                <a16:creationId xmlns:a16="http://schemas.microsoft.com/office/drawing/2014/main" id="{34EC14D8-78D7-9841-9553-AAC4F4F5CA00}"/>
              </a:ext>
            </a:extLst>
          </p:cNvPr>
          <p:cNvSpPr txBox="1">
            <a:spLocks/>
          </p:cNvSpPr>
          <p:nvPr userDrawn="1"/>
        </p:nvSpPr>
        <p:spPr>
          <a:xfrm>
            <a:off x="8801470" y="4876006"/>
            <a:ext cx="307034" cy="169389"/>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defTabSz="457200" rtl="0" eaLnBrk="1" fontAlgn="base" hangingPunct="1">
              <a:spcBef>
                <a:spcPct val="0"/>
              </a:spcBef>
              <a:spcAft>
                <a:spcPct val="0"/>
              </a:spcAft>
              <a:defRPr sz="1200" b="0" i="0" kern="1200" smtClean="0">
                <a:solidFill>
                  <a:schemeClr val="bg1"/>
                </a:solidFill>
                <a:latin typeface="Fiba" panose="02010500040101020104" pitchFamily="2" charset="0"/>
                <a:ea typeface="Fiba" panose="02010500040101020104" pitchFamily="2" charset="0"/>
                <a:cs typeface="Fiba" panose="02010500040101020104" pitchFamily="2" charset="0"/>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pPr>
              <a:defRPr/>
            </a:pPr>
            <a:fld id="{6BB93DC5-C60B-5948-97A9-A3B1846EF5C1}" type="slidenum">
              <a:rPr lang="en-US" altLang="x-none" sz="1000" b="0" i="0" smtClean="0">
                <a:solidFill>
                  <a:srgbClr val="B19E5F"/>
                </a:solidFill>
                <a:latin typeface="Fiba" panose="02010500040101020104" pitchFamily="2" charset="0"/>
              </a:rPr>
              <a:pPr>
                <a:defRPr/>
              </a:pPr>
              <a:t>‹#›</a:t>
            </a:fld>
            <a:endParaRPr lang="en-US" altLang="x-none" sz="1000" b="0" i="0" dirty="0">
              <a:solidFill>
                <a:srgbClr val="B19E5F"/>
              </a:solidFill>
              <a:latin typeface="Fiba" panose="02010500040101020104" pitchFamily="2"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Image_Full">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EF388740-E05C-CC48-8E45-7B3EE97C952A}"/>
              </a:ext>
            </a:extLst>
          </p:cNvPr>
          <p:cNvSpPr>
            <a:spLocks noGrp="1"/>
          </p:cNvSpPr>
          <p:nvPr>
            <p:ph type="pic" sz="quarter" idx="10" hasCustomPrompt="1"/>
          </p:nvPr>
        </p:nvSpPr>
        <p:spPr>
          <a:xfrm>
            <a:off x="0" y="0"/>
            <a:ext cx="4572000" cy="5143500"/>
          </a:xfrm>
          <a:prstGeom prst="rect">
            <a:avLst/>
          </a:prstGeom>
        </p:spPr>
        <p:txBody>
          <a:bodyPr anchor="ctr">
            <a:normAutofit/>
          </a:bodyPr>
          <a:lstStyle>
            <a:lvl1pPr marL="0" indent="0" algn="ctr">
              <a:buNone/>
              <a:defRPr sz="1000" b="0" i="0" baseline="0">
                <a:solidFill>
                  <a:srgbClr val="B19E5F"/>
                </a:solidFill>
                <a:latin typeface="Univers LT Std 57 Condensed" panose="020B0506020202050204" pitchFamily="34" charset="0"/>
                <a:ea typeface="Univers LT Std 57 Condensed" panose="020B0506020202050204" pitchFamily="34" charset="0"/>
                <a:cs typeface="Univers LT Std 57 Condensed" panose="020B0506020202050204" pitchFamily="34" charset="0"/>
              </a:defRPr>
            </a:lvl1pPr>
          </a:lstStyle>
          <a:p>
            <a:r>
              <a:rPr lang="en-US" dirty="0"/>
              <a:t>Image goes here</a:t>
            </a:r>
          </a:p>
        </p:txBody>
      </p:sp>
      <p:sp>
        <p:nvSpPr>
          <p:cNvPr id="8" name="Picture Placeholder 3">
            <a:extLst>
              <a:ext uri="{FF2B5EF4-FFF2-40B4-BE49-F238E27FC236}">
                <a16:creationId xmlns:a16="http://schemas.microsoft.com/office/drawing/2014/main" id="{DF6C200B-C2C1-9141-8362-E4CFCCB3099A}"/>
              </a:ext>
            </a:extLst>
          </p:cNvPr>
          <p:cNvSpPr>
            <a:spLocks noGrp="1"/>
          </p:cNvSpPr>
          <p:nvPr>
            <p:ph type="pic" sz="quarter" idx="11" hasCustomPrompt="1"/>
          </p:nvPr>
        </p:nvSpPr>
        <p:spPr>
          <a:xfrm>
            <a:off x="4572000" y="0"/>
            <a:ext cx="4572000" cy="5143500"/>
          </a:xfrm>
          <a:prstGeom prst="rect">
            <a:avLst/>
          </a:prstGeom>
        </p:spPr>
        <p:txBody>
          <a:bodyPr anchor="ctr">
            <a:normAutofit/>
          </a:bodyPr>
          <a:lstStyle>
            <a:lvl1pPr marL="0" indent="0" algn="ctr">
              <a:buNone/>
              <a:defRPr sz="1000" b="0" i="0">
                <a:solidFill>
                  <a:srgbClr val="B19E5F"/>
                </a:solidFill>
                <a:latin typeface="Univers LT Std 57 Condensed" panose="020B0506020202050204" pitchFamily="34" charset="0"/>
                <a:ea typeface="Univers LT Std 57 Condensed" panose="020B0506020202050204" pitchFamily="34" charset="0"/>
                <a:cs typeface="Univers LT Std 57 Condensed" panose="020B0506020202050204" pitchFamily="34" charset="0"/>
              </a:defRPr>
            </a:lvl1pPr>
          </a:lstStyle>
          <a:p>
            <a:r>
              <a:rPr lang="en-US" dirty="0"/>
              <a:t>Image goes here</a:t>
            </a:r>
          </a:p>
        </p:txBody>
      </p:sp>
      <p:sp>
        <p:nvSpPr>
          <p:cNvPr id="10" name="Slide Number Placeholder 4">
            <a:extLst>
              <a:ext uri="{FF2B5EF4-FFF2-40B4-BE49-F238E27FC236}">
                <a16:creationId xmlns:a16="http://schemas.microsoft.com/office/drawing/2014/main" id="{826CB4DA-1827-024A-9176-137B207A0C16}"/>
              </a:ext>
            </a:extLst>
          </p:cNvPr>
          <p:cNvSpPr txBox="1">
            <a:spLocks/>
          </p:cNvSpPr>
          <p:nvPr userDrawn="1"/>
        </p:nvSpPr>
        <p:spPr>
          <a:xfrm>
            <a:off x="8801470" y="4876006"/>
            <a:ext cx="307034" cy="169389"/>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defTabSz="457200" rtl="0" eaLnBrk="1" fontAlgn="base" hangingPunct="1">
              <a:spcBef>
                <a:spcPct val="0"/>
              </a:spcBef>
              <a:spcAft>
                <a:spcPct val="0"/>
              </a:spcAft>
              <a:defRPr sz="1200" b="0" i="0" kern="1200" smtClean="0">
                <a:solidFill>
                  <a:schemeClr val="bg1"/>
                </a:solidFill>
                <a:latin typeface="Fiba" panose="02010500040101020104" pitchFamily="2" charset="0"/>
                <a:ea typeface="Fiba" panose="02010500040101020104" pitchFamily="2" charset="0"/>
                <a:cs typeface="Fiba" panose="02010500040101020104" pitchFamily="2" charset="0"/>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pPr>
              <a:defRPr/>
            </a:pPr>
            <a:fld id="{6BB93DC5-C60B-5948-97A9-A3B1846EF5C1}" type="slidenum">
              <a:rPr lang="en-US" altLang="x-none" sz="1000" b="0" i="0" smtClean="0">
                <a:solidFill>
                  <a:srgbClr val="B19E5F"/>
                </a:solidFill>
                <a:latin typeface="Fiba" panose="02010500040101020104" pitchFamily="2" charset="0"/>
              </a:rPr>
              <a:pPr>
                <a:defRPr/>
              </a:pPr>
              <a:t>‹#›</a:t>
            </a:fld>
            <a:endParaRPr lang="en-US" altLang="x-none" sz="1000" b="0" i="0" dirty="0">
              <a:solidFill>
                <a:srgbClr val="B19E5F"/>
              </a:solidFill>
              <a:latin typeface="Fiba" panose="02010500040101020104" pitchFamily="2"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T_Title">
    <p:spTree>
      <p:nvGrpSpPr>
        <p:cNvPr id="1" name=""/>
        <p:cNvGrpSpPr/>
        <p:nvPr/>
      </p:nvGrpSpPr>
      <p:grpSpPr>
        <a:xfrm>
          <a:off x="0" y="0"/>
          <a:ext cx="0" cy="0"/>
          <a:chOff x="0" y="0"/>
          <a:chExt cx="0" cy="0"/>
        </a:xfrm>
      </p:grpSpPr>
      <p:pic>
        <p:nvPicPr>
          <p:cNvPr id="3" name="Picture 1"/>
          <p:cNvPicPr>
            <a:picLocks noChangeAspect="1"/>
          </p:cNvPicPr>
          <p:nvPr/>
        </p:nvPicPr>
        <p:blipFill>
          <a:blip r:embed="rId2"/>
          <a:srcRect/>
          <a:stretch/>
        </p:blipFill>
        <p:spPr bwMode="auto">
          <a:xfrm>
            <a:off x="2161" y="1216"/>
            <a:ext cx="9139679" cy="5141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5">
            <a:extLst>
              <a:ext uri="{FF2B5EF4-FFF2-40B4-BE49-F238E27FC236}">
                <a16:creationId xmlns:a16="http://schemas.microsoft.com/office/drawing/2014/main" id="{9A1159CA-3E98-6841-8FFA-F30D90C65485}"/>
              </a:ext>
            </a:extLst>
          </p:cNvPr>
          <p:cNvSpPr>
            <a:spLocks noGrp="1"/>
          </p:cNvSpPr>
          <p:nvPr>
            <p:ph type="body" sz="quarter" idx="11" hasCustomPrompt="1"/>
          </p:nvPr>
        </p:nvSpPr>
        <p:spPr>
          <a:xfrm>
            <a:off x="2312577" y="2643757"/>
            <a:ext cx="4518846" cy="1080121"/>
          </a:xfrm>
          <a:prstGeom prst="rect">
            <a:avLst/>
          </a:prstGeom>
        </p:spPr>
        <p:txBody>
          <a:bodyPr vert="horz" anchor="ctr">
            <a:noAutofit/>
          </a:bodyPr>
          <a:lstStyle>
            <a:lvl1pPr marL="0" marR="0" indent="-108000" algn="ctr" defTabSz="457200" rtl="0" eaLnBrk="1" fontAlgn="auto" latinLnBrk="0" hangingPunct="1">
              <a:lnSpc>
                <a:spcPct val="100000"/>
              </a:lnSpc>
              <a:spcBef>
                <a:spcPts val="0"/>
              </a:spcBef>
              <a:spcAft>
                <a:spcPts val="0"/>
              </a:spcAft>
              <a:buClrTx/>
              <a:buSzTx/>
              <a:buFont typeface="Arial"/>
              <a:buNone/>
              <a:tabLst/>
              <a:defRPr sz="3600" cap="none" baseline="0">
                <a:solidFill>
                  <a:schemeClr val="bg1"/>
                </a:solidFill>
                <a:latin typeface="Fiba"/>
                <a:cs typeface="Fiba"/>
              </a:defRPr>
            </a:lvl1pPr>
          </a:lstStyle>
          <a:p>
            <a:pPr lvl="0"/>
            <a:r>
              <a:rPr lang="en-US" dirty="0"/>
              <a:t>Click to add</a:t>
            </a:r>
          </a:p>
          <a:p>
            <a:pPr lvl="0"/>
            <a:r>
              <a:rPr lang="en-US" dirty="0"/>
              <a:t>Title here</a:t>
            </a:r>
          </a:p>
        </p:txBody>
      </p:sp>
      <p:sp>
        <p:nvSpPr>
          <p:cNvPr id="9" name="Text Placeholder 5">
            <a:extLst>
              <a:ext uri="{FF2B5EF4-FFF2-40B4-BE49-F238E27FC236}">
                <a16:creationId xmlns:a16="http://schemas.microsoft.com/office/drawing/2014/main" id="{04C82180-AC0F-ED4D-A05E-3206F18EB0ED}"/>
              </a:ext>
            </a:extLst>
          </p:cNvPr>
          <p:cNvSpPr>
            <a:spLocks noGrp="1"/>
          </p:cNvSpPr>
          <p:nvPr>
            <p:ph type="body" sz="quarter" idx="13" hasCustomPrompt="1"/>
          </p:nvPr>
        </p:nvSpPr>
        <p:spPr>
          <a:xfrm>
            <a:off x="2312577" y="4011910"/>
            <a:ext cx="4518845" cy="504056"/>
          </a:xfrm>
          <a:prstGeom prst="rect">
            <a:avLst/>
          </a:prstGeom>
        </p:spPr>
        <p:txBody>
          <a:bodyPr vert="horz" anchor="ctr">
            <a:normAutofit/>
          </a:bodyPr>
          <a:lstStyle>
            <a:lvl1pPr marL="0" marR="0" indent="-342900" algn="ctr" defTabSz="457200" rtl="0" eaLnBrk="1" fontAlgn="auto" latinLnBrk="0" hangingPunct="1">
              <a:lnSpc>
                <a:spcPct val="100000"/>
              </a:lnSpc>
              <a:spcBef>
                <a:spcPts val="0"/>
              </a:spcBef>
              <a:spcAft>
                <a:spcPts val="0"/>
              </a:spcAft>
              <a:buClrTx/>
              <a:buSzTx/>
              <a:buFont typeface="Arial"/>
              <a:buNone/>
              <a:tabLst/>
              <a:defRPr sz="1600" b="0" i="0" cap="none" baseline="0">
                <a:solidFill>
                  <a:schemeClr val="bg1"/>
                </a:solidFill>
                <a:latin typeface="Univers LT Std 57 Condensed" panose="020B0506020202050204" pitchFamily="34" charset="0"/>
                <a:ea typeface="Univers LT Std 57 Condensed" panose="020B0506020202050204" pitchFamily="34" charset="0"/>
                <a:cs typeface="Univers LT Std 57 Condensed" panose="020B0506020202050204" pitchFamily="34" charset="0"/>
              </a:defRPr>
            </a:lvl1pPr>
          </a:lstStyle>
          <a:p>
            <a:pPr lvl="0"/>
            <a:r>
              <a:rPr lang="en-US" dirty="0"/>
              <a:t>Click to add subtitle here</a:t>
            </a:r>
          </a:p>
        </p:txBody>
      </p:sp>
      <p:sp>
        <p:nvSpPr>
          <p:cNvPr id="10" name="Picture Placeholder 3">
            <a:extLst>
              <a:ext uri="{FF2B5EF4-FFF2-40B4-BE49-F238E27FC236}">
                <a16:creationId xmlns:a16="http://schemas.microsoft.com/office/drawing/2014/main" id="{EE631628-0D34-6A47-B21D-39744A94E04A}"/>
              </a:ext>
            </a:extLst>
          </p:cNvPr>
          <p:cNvSpPr>
            <a:spLocks noGrp="1"/>
          </p:cNvSpPr>
          <p:nvPr>
            <p:ph type="pic" sz="quarter" idx="14" hasCustomPrompt="1"/>
          </p:nvPr>
        </p:nvSpPr>
        <p:spPr>
          <a:xfrm>
            <a:off x="4211638" y="771525"/>
            <a:ext cx="720725" cy="1512888"/>
          </a:xfrm>
        </p:spPr>
        <p:txBody>
          <a:bodyPr anchor="ctr">
            <a:normAutofit/>
          </a:bodyPr>
          <a:lstStyle>
            <a:lvl1pPr marL="0" indent="0" algn="ctr">
              <a:buNone/>
              <a:defRPr sz="1000">
                <a:solidFill>
                  <a:schemeClr val="bg1"/>
                </a:solidFill>
              </a:defRPr>
            </a:lvl1pPr>
          </a:lstStyle>
          <a:p>
            <a:r>
              <a:rPr lang="en-US" dirty="0"/>
              <a:t>Image goes here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Image_Diagon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rcRect/>
          <a:stretch/>
        </p:blipFill>
        <p:spPr bwMode="auto">
          <a:xfrm>
            <a:off x="1589" y="894"/>
            <a:ext cx="9140823" cy="514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3">
            <a:extLst>
              <a:ext uri="{FF2B5EF4-FFF2-40B4-BE49-F238E27FC236}">
                <a16:creationId xmlns:a16="http://schemas.microsoft.com/office/drawing/2014/main" id="{1934D776-1A6E-0441-8FFA-1B2839F14437}"/>
              </a:ext>
            </a:extLst>
          </p:cNvPr>
          <p:cNvSpPr>
            <a:spLocks noGrp="1"/>
          </p:cNvSpPr>
          <p:nvPr>
            <p:ph type="pic" sz="quarter" idx="22" hasCustomPrompt="1"/>
          </p:nvPr>
        </p:nvSpPr>
        <p:spPr>
          <a:xfrm>
            <a:off x="4568672" y="1344613"/>
            <a:ext cx="4575328" cy="3798887"/>
          </a:xfrm>
          <a:custGeom>
            <a:avLst/>
            <a:gdLst>
              <a:gd name="connsiteX0" fmla="*/ 0 w 4572000"/>
              <a:gd name="connsiteY0" fmla="*/ 0 h 3798887"/>
              <a:gd name="connsiteX1" fmla="*/ 4572000 w 4572000"/>
              <a:gd name="connsiteY1" fmla="*/ 0 h 3798887"/>
              <a:gd name="connsiteX2" fmla="*/ 4572000 w 4572000"/>
              <a:gd name="connsiteY2" fmla="*/ 3798887 h 3798887"/>
              <a:gd name="connsiteX3" fmla="*/ 0 w 4572000"/>
              <a:gd name="connsiteY3" fmla="*/ 3798887 h 3798887"/>
              <a:gd name="connsiteX4" fmla="*/ 0 w 4572000"/>
              <a:gd name="connsiteY4" fmla="*/ 0 h 3798887"/>
              <a:gd name="connsiteX0" fmla="*/ 0 w 4572000"/>
              <a:gd name="connsiteY0" fmla="*/ 0 h 3798887"/>
              <a:gd name="connsiteX1" fmla="*/ 382385 w 4572000"/>
              <a:gd name="connsiteY1" fmla="*/ 2049 h 3798887"/>
              <a:gd name="connsiteX2" fmla="*/ 4572000 w 4572000"/>
              <a:gd name="connsiteY2" fmla="*/ 0 h 3798887"/>
              <a:gd name="connsiteX3" fmla="*/ 4572000 w 4572000"/>
              <a:gd name="connsiteY3" fmla="*/ 3798887 h 3798887"/>
              <a:gd name="connsiteX4" fmla="*/ 0 w 4572000"/>
              <a:gd name="connsiteY4" fmla="*/ 3798887 h 3798887"/>
              <a:gd name="connsiteX5" fmla="*/ 0 w 4572000"/>
              <a:gd name="connsiteY5" fmla="*/ 0 h 3798887"/>
              <a:gd name="connsiteX0" fmla="*/ 0 w 4572000"/>
              <a:gd name="connsiteY0" fmla="*/ 6263 h 3805150"/>
              <a:gd name="connsiteX1" fmla="*/ 864524 w 4572000"/>
              <a:gd name="connsiteY1" fmla="*/ 0 h 3805150"/>
              <a:gd name="connsiteX2" fmla="*/ 4572000 w 4572000"/>
              <a:gd name="connsiteY2" fmla="*/ 6263 h 3805150"/>
              <a:gd name="connsiteX3" fmla="*/ 4572000 w 4572000"/>
              <a:gd name="connsiteY3" fmla="*/ 3805150 h 3805150"/>
              <a:gd name="connsiteX4" fmla="*/ 0 w 4572000"/>
              <a:gd name="connsiteY4" fmla="*/ 3805150 h 3805150"/>
              <a:gd name="connsiteX5" fmla="*/ 0 w 4572000"/>
              <a:gd name="connsiteY5" fmla="*/ 6263 h 3805150"/>
              <a:gd name="connsiteX0" fmla="*/ 0 w 4572000"/>
              <a:gd name="connsiteY0" fmla="*/ 6263 h 3805150"/>
              <a:gd name="connsiteX1" fmla="*/ 864524 w 4572000"/>
              <a:gd name="connsiteY1" fmla="*/ 0 h 3805150"/>
              <a:gd name="connsiteX2" fmla="*/ 4572000 w 4572000"/>
              <a:gd name="connsiteY2" fmla="*/ 6263 h 3805150"/>
              <a:gd name="connsiteX3" fmla="*/ 4572000 w 4572000"/>
              <a:gd name="connsiteY3" fmla="*/ 3805150 h 3805150"/>
              <a:gd name="connsiteX4" fmla="*/ 0 w 4572000"/>
              <a:gd name="connsiteY4" fmla="*/ 3805150 h 3805150"/>
              <a:gd name="connsiteX5" fmla="*/ 0 w 4572000"/>
              <a:gd name="connsiteY5" fmla="*/ 6263 h 3805150"/>
              <a:gd name="connsiteX0" fmla="*/ 0 w 4580313"/>
              <a:gd name="connsiteY0" fmla="*/ 363710 h 3805150"/>
              <a:gd name="connsiteX1" fmla="*/ 872837 w 4580313"/>
              <a:gd name="connsiteY1" fmla="*/ 0 h 3805150"/>
              <a:gd name="connsiteX2" fmla="*/ 4580313 w 4580313"/>
              <a:gd name="connsiteY2" fmla="*/ 6263 h 3805150"/>
              <a:gd name="connsiteX3" fmla="*/ 4580313 w 4580313"/>
              <a:gd name="connsiteY3" fmla="*/ 3805150 h 3805150"/>
              <a:gd name="connsiteX4" fmla="*/ 8313 w 4580313"/>
              <a:gd name="connsiteY4" fmla="*/ 3805150 h 3805150"/>
              <a:gd name="connsiteX5" fmla="*/ 0 w 4580313"/>
              <a:gd name="connsiteY5" fmla="*/ 363710 h 3805150"/>
              <a:gd name="connsiteX0" fmla="*/ 0 w 4580313"/>
              <a:gd name="connsiteY0" fmla="*/ 363710 h 3805150"/>
              <a:gd name="connsiteX1" fmla="*/ 872837 w 4580313"/>
              <a:gd name="connsiteY1" fmla="*/ 0 h 3805150"/>
              <a:gd name="connsiteX2" fmla="*/ 4580313 w 4580313"/>
              <a:gd name="connsiteY2" fmla="*/ 6263 h 3805150"/>
              <a:gd name="connsiteX3" fmla="*/ 4580313 w 4580313"/>
              <a:gd name="connsiteY3" fmla="*/ 3805150 h 3805150"/>
              <a:gd name="connsiteX4" fmla="*/ 8313 w 4580313"/>
              <a:gd name="connsiteY4" fmla="*/ 3805150 h 3805150"/>
              <a:gd name="connsiteX5" fmla="*/ 0 w 4580313"/>
              <a:gd name="connsiteY5" fmla="*/ 363710 h 3805150"/>
              <a:gd name="connsiteX0" fmla="*/ 9 w 4580322"/>
              <a:gd name="connsiteY0" fmla="*/ 363710 h 3805150"/>
              <a:gd name="connsiteX1" fmla="*/ 872846 w 4580322"/>
              <a:gd name="connsiteY1" fmla="*/ 0 h 3805150"/>
              <a:gd name="connsiteX2" fmla="*/ 4580322 w 4580322"/>
              <a:gd name="connsiteY2" fmla="*/ 6263 h 3805150"/>
              <a:gd name="connsiteX3" fmla="*/ 4580322 w 4580322"/>
              <a:gd name="connsiteY3" fmla="*/ 3805150 h 3805150"/>
              <a:gd name="connsiteX4" fmla="*/ 8322 w 4580322"/>
              <a:gd name="connsiteY4" fmla="*/ 3805150 h 3805150"/>
              <a:gd name="connsiteX5" fmla="*/ 9 w 4580322"/>
              <a:gd name="connsiteY5" fmla="*/ 363710 h 3805150"/>
              <a:gd name="connsiteX0" fmla="*/ 7 w 4580320"/>
              <a:gd name="connsiteY0" fmla="*/ 363710 h 3805150"/>
              <a:gd name="connsiteX1" fmla="*/ 872844 w 4580320"/>
              <a:gd name="connsiteY1" fmla="*/ 0 h 3805150"/>
              <a:gd name="connsiteX2" fmla="*/ 4580320 w 4580320"/>
              <a:gd name="connsiteY2" fmla="*/ 6263 h 3805150"/>
              <a:gd name="connsiteX3" fmla="*/ 4580320 w 4580320"/>
              <a:gd name="connsiteY3" fmla="*/ 3805150 h 3805150"/>
              <a:gd name="connsiteX4" fmla="*/ 8320 w 4580320"/>
              <a:gd name="connsiteY4" fmla="*/ 3805150 h 3805150"/>
              <a:gd name="connsiteX5" fmla="*/ 7 w 4580320"/>
              <a:gd name="connsiteY5" fmla="*/ 363710 h 3805150"/>
              <a:gd name="connsiteX0" fmla="*/ 7 w 4580320"/>
              <a:gd name="connsiteY0" fmla="*/ 363710 h 3805150"/>
              <a:gd name="connsiteX1" fmla="*/ 872844 w 4580320"/>
              <a:gd name="connsiteY1" fmla="*/ 0 h 3805150"/>
              <a:gd name="connsiteX2" fmla="*/ 4580320 w 4580320"/>
              <a:gd name="connsiteY2" fmla="*/ 6263 h 3805150"/>
              <a:gd name="connsiteX3" fmla="*/ 4580320 w 4580320"/>
              <a:gd name="connsiteY3" fmla="*/ 3805150 h 3805150"/>
              <a:gd name="connsiteX4" fmla="*/ 8320 w 4580320"/>
              <a:gd name="connsiteY4" fmla="*/ 3805150 h 3805150"/>
              <a:gd name="connsiteX5" fmla="*/ 7 w 4580320"/>
              <a:gd name="connsiteY5" fmla="*/ 363710 h 3805150"/>
              <a:gd name="connsiteX0" fmla="*/ 251 w 4572880"/>
              <a:gd name="connsiteY0" fmla="*/ 440551 h 3805150"/>
              <a:gd name="connsiteX1" fmla="*/ 865404 w 4572880"/>
              <a:gd name="connsiteY1" fmla="*/ 0 h 3805150"/>
              <a:gd name="connsiteX2" fmla="*/ 4572880 w 4572880"/>
              <a:gd name="connsiteY2" fmla="*/ 6263 h 3805150"/>
              <a:gd name="connsiteX3" fmla="*/ 4572880 w 4572880"/>
              <a:gd name="connsiteY3" fmla="*/ 3805150 h 3805150"/>
              <a:gd name="connsiteX4" fmla="*/ 880 w 4572880"/>
              <a:gd name="connsiteY4" fmla="*/ 3805150 h 3805150"/>
              <a:gd name="connsiteX5" fmla="*/ 251 w 4572880"/>
              <a:gd name="connsiteY5" fmla="*/ 440551 h 3805150"/>
              <a:gd name="connsiteX0" fmla="*/ 76280 w 4572069"/>
              <a:gd name="connsiteY0" fmla="*/ 471287 h 3805150"/>
              <a:gd name="connsiteX1" fmla="*/ 864593 w 4572069"/>
              <a:gd name="connsiteY1" fmla="*/ 0 h 3805150"/>
              <a:gd name="connsiteX2" fmla="*/ 4572069 w 4572069"/>
              <a:gd name="connsiteY2" fmla="*/ 6263 h 3805150"/>
              <a:gd name="connsiteX3" fmla="*/ 4572069 w 4572069"/>
              <a:gd name="connsiteY3" fmla="*/ 3805150 h 3805150"/>
              <a:gd name="connsiteX4" fmla="*/ 69 w 4572069"/>
              <a:gd name="connsiteY4" fmla="*/ 3805150 h 3805150"/>
              <a:gd name="connsiteX5" fmla="*/ 76280 w 4572069"/>
              <a:gd name="connsiteY5" fmla="*/ 471287 h 3805150"/>
              <a:gd name="connsiteX0" fmla="*/ 7455 w 4572400"/>
              <a:gd name="connsiteY0" fmla="*/ 486655 h 3805150"/>
              <a:gd name="connsiteX1" fmla="*/ 864924 w 4572400"/>
              <a:gd name="connsiteY1" fmla="*/ 0 h 3805150"/>
              <a:gd name="connsiteX2" fmla="*/ 4572400 w 4572400"/>
              <a:gd name="connsiteY2" fmla="*/ 6263 h 3805150"/>
              <a:gd name="connsiteX3" fmla="*/ 4572400 w 4572400"/>
              <a:gd name="connsiteY3" fmla="*/ 3805150 h 3805150"/>
              <a:gd name="connsiteX4" fmla="*/ 400 w 4572400"/>
              <a:gd name="connsiteY4" fmla="*/ 3805150 h 3805150"/>
              <a:gd name="connsiteX5" fmla="*/ 7455 w 4572400"/>
              <a:gd name="connsiteY5" fmla="*/ 486655 h 3805150"/>
              <a:gd name="connsiteX0" fmla="*/ 250 w 4572879"/>
              <a:gd name="connsiteY0" fmla="*/ 532759 h 3805150"/>
              <a:gd name="connsiteX1" fmla="*/ 865403 w 4572879"/>
              <a:gd name="connsiteY1" fmla="*/ 0 h 3805150"/>
              <a:gd name="connsiteX2" fmla="*/ 4572879 w 4572879"/>
              <a:gd name="connsiteY2" fmla="*/ 6263 h 3805150"/>
              <a:gd name="connsiteX3" fmla="*/ 4572879 w 4572879"/>
              <a:gd name="connsiteY3" fmla="*/ 3805150 h 3805150"/>
              <a:gd name="connsiteX4" fmla="*/ 879 w 4572879"/>
              <a:gd name="connsiteY4" fmla="*/ 3805150 h 3805150"/>
              <a:gd name="connsiteX5" fmla="*/ 250 w 4572879"/>
              <a:gd name="connsiteY5" fmla="*/ 532759 h 3805150"/>
              <a:gd name="connsiteX0" fmla="*/ 83959 w 4572064"/>
              <a:gd name="connsiteY0" fmla="*/ 555811 h 3805150"/>
              <a:gd name="connsiteX1" fmla="*/ 864588 w 4572064"/>
              <a:gd name="connsiteY1" fmla="*/ 0 h 3805150"/>
              <a:gd name="connsiteX2" fmla="*/ 4572064 w 4572064"/>
              <a:gd name="connsiteY2" fmla="*/ 6263 h 3805150"/>
              <a:gd name="connsiteX3" fmla="*/ 4572064 w 4572064"/>
              <a:gd name="connsiteY3" fmla="*/ 3805150 h 3805150"/>
              <a:gd name="connsiteX4" fmla="*/ 64 w 4572064"/>
              <a:gd name="connsiteY4" fmla="*/ 3805150 h 3805150"/>
              <a:gd name="connsiteX5" fmla="*/ 83959 w 4572064"/>
              <a:gd name="connsiteY5" fmla="*/ 555811 h 3805150"/>
              <a:gd name="connsiteX0" fmla="*/ 250 w 4572879"/>
              <a:gd name="connsiteY0" fmla="*/ 540443 h 3805150"/>
              <a:gd name="connsiteX1" fmla="*/ 865403 w 4572879"/>
              <a:gd name="connsiteY1" fmla="*/ 0 h 3805150"/>
              <a:gd name="connsiteX2" fmla="*/ 4572879 w 4572879"/>
              <a:gd name="connsiteY2" fmla="*/ 6263 h 3805150"/>
              <a:gd name="connsiteX3" fmla="*/ 4572879 w 4572879"/>
              <a:gd name="connsiteY3" fmla="*/ 3805150 h 3805150"/>
              <a:gd name="connsiteX4" fmla="*/ 879 w 4572879"/>
              <a:gd name="connsiteY4" fmla="*/ 3805150 h 3805150"/>
              <a:gd name="connsiteX5" fmla="*/ 250 w 4572879"/>
              <a:gd name="connsiteY5" fmla="*/ 540443 h 3805150"/>
              <a:gd name="connsiteX0" fmla="*/ 6 w 4580319"/>
              <a:gd name="connsiteY0" fmla="*/ 893909 h 3805150"/>
              <a:gd name="connsiteX1" fmla="*/ 872843 w 4580319"/>
              <a:gd name="connsiteY1" fmla="*/ 0 h 3805150"/>
              <a:gd name="connsiteX2" fmla="*/ 4580319 w 4580319"/>
              <a:gd name="connsiteY2" fmla="*/ 6263 h 3805150"/>
              <a:gd name="connsiteX3" fmla="*/ 4580319 w 4580319"/>
              <a:gd name="connsiteY3" fmla="*/ 3805150 h 3805150"/>
              <a:gd name="connsiteX4" fmla="*/ 8319 w 4580319"/>
              <a:gd name="connsiteY4" fmla="*/ 3805150 h 3805150"/>
              <a:gd name="connsiteX5" fmla="*/ 6 w 4580319"/>
              <a:gd name="connsiteY5" fmla="*/ 893909 h 3805150"/>
              <a:gd name="connsiteX0" fmla="*/ 251 w 4572880"/>
              <a:gd name="connsiteY0" fmla="*/ 817068 h 3805150"/>
              <a:gd name="connsiteX1" fmla="*/ 865404 w 4572880"/>
              <a:gd name="connsiteY1" fmla="*/ 0 h 3805150"/>
              <a:gd name="connsiteX2" fmla="*/ 4572880 w 4572880"/>
              <a:gd name="connsiteY2" fmla="*/ 6263 h 3805150"/>
              <a:gd name="connsiteX3" fmla="*/ 4572880 w 4572880"/>
              <a:gd name="connsiteY3" fmla="*/ 3805150 h 3805150"/>
              <a:gd name="connsiteX4" fmla="*/ 880 w 4572880"/>
              <a:gd name="connsiteY4" fmla="*/ 3805150 h 3805150"/>
              <a:gd name="connsiteX5" fmla="*/ 251 w 4572880"/>
              <a:gd name="connsiteY5" fmla="*/ 817068 h 3805150"/>
              <a:gd name="connsiteX0" fmla="*/ 251 w 4572880"/>
              <a:gd name="connsiteY0" fmla="*/ 778648 h 3805150"/>
              <a:gd name="connsiteX1" fmla="*/ 865404 w 4572880"/>
              <a:gd name="connsiteY1" fmla="*/ 0 h 3805150"/>
              <a:gd name="connsiteX2" fmla="*/ 4572880 w 4572880"/>
              <a:gd name="connsiteY2" fmla="*/ 6263 h 3805150"/>
              <a:gd name="connsiteX3" fmla="*/ 4572880 w 4572880"/>
              <a:gd name="connsiteY3" fmla="*/ 3805150 h 3805150"/>
              <a:gd name="connsiteX4" fmla="*/ 880 w 4572880"/>
              <a:gd name="connsiteY4" fmla="*/ 3805150 h 3805150"/>
              <a:gd name="connsiteX5" fmla="*/ 251 w 4572880"/>
              <a:gd name="connsiteY5" fmla="*/ 778648 h 3805150"/>
              <a:gd name="connsiteX0" fmla="*/ 2699 w 4575328"/>
              <a:gd name="connsiteY0" fmla="*/ 778648 h 3805150"/>
              <a:gd name="connsiteX1" fmla="*/ 867852 w 4575328"/>
              <a:gd name="connsiteY1" fmla="*/ 0 h 3805150"/>
              <a:gd name="connsiteX2" fmla="*/ 4575328 w 4575328"/>
              <a:gd name="connsiteY2" fmla="*/ 6263 h 3805150"/>
              <a:gd name="connsiteX3" fmla="*/ 4575328 w 4575328"/>
              <a:gd name="connsiteY3" fmla="*/ 3805150 h 3805150"/>
              <a:gd name="connsiteX4" fmla="*/ 3328 w 4575328"/>
              <a:gd name="connsiteY4" fmla="*/ 3805150 h 3805150"/>
              <a:gd name="connsiteX5" fmla="*/ 2699 w 4575328"/>
              <a:gd name="connsiteY5" fmla="*/ 778648 h 3805150"/>
              <a:gd name="connsiteX0" fmla="*/ 2699 w 4575328"/>
              <a:gd name="connsiteY0" fmla="*/ 772385 h 3798887"/>
              <a:gd name="connsiteX1" fmla="*/ 806380 w 4575328"/>
              <a:gd name="connsiteY1" fmla="*/ 1421 h 3798887"/>
              <a:gd name="connsiteX2" fmla="*/ 4575328 w 4575328"/>
              <a:gd name="connsiteY2" fmla="*/ 0 h 3798887"/>
              <a:gd name="connsiteX3" fmla="*/ 4575328 w 4575328"/>
              <a:gd name="connsiteY3" fmla="*/ 3798887 h 3798887"/>
              <a:gd name="connsiteX4" fmla="*/ 3328 w 4575328"/>
              <a:gd name="connsiteY4" fmla="*/ 3798887 h 3798887"/>
              <a:gd name="connsiteX5" fmla="*/ 2699 w 4575328"/>
              <a:gd name="connsiteY5" fmla="*/ 772385 h 3798887"/>
              <a:gd name="connsiteX0" fmla="*/ 2699 w 4575328"/>
              <a:gd name="connsiteY0" fmla="*/ 795437 h 3798887"/>
              <a:gd name="connsiteX1" fmla="*/ 806380 w 4575328"/>
              <a:gd name="connsiteY1" fmla="*/ 1421 h 3798887"/>
              <a:gd name="connsiteX2" fmla="*/ 4575328 w 4575328"/>
              <a:gd name="connsiteY2" fmla="*/ 0 h 3798887"/>
              <a:gd name="connsiteX3" fmla="*/ 4575328 w 4575328"/>
              <a:gd name="connsiteY3" fmla="*/ 3798887 h 3798887"/>
              <a:gd name="connsiteX4" fmla="*/ 3328 w 4575328"/>
              <a:gd name="connsiteY4" fmla="*/ 3798887 h 3798887"/>
              <a:gd name="connsiteX5" fmla="*/ 2699 w 4575328"/>
              <a:gd name="connsiteY5" fmla="*/ 795437 h 379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5328" h="3798887">
                <a:moveTo>
                  <a:pt x="2699" y="795437"/>
                </a:moveTo>
                <a:cubicBezTo>
                  <a:pt x="-71" y="801662"/>
                  <a:pt x="809150" y="11822"/>
                  <a:pt x="806380" y="1421"/>
                </a:cubicBezTo>
                <a:lnTo>
                  <a:pt x="4575328" y="0"/>
                </a:lnTo>
                <a:lnTo>
                  <a:pt x="4575328" y="3798887"/>
                </a:lnTo>
                <a:lnTo>
                  <a:pt x="3328" y="3798887"/>
                </a:lnTo>
                <a:cubicBezTo>
                  <a:pt x="557" y="2651740"/>
                  <a:pt x="-2214" y="805347"/>
                  <a:pt x="2699" y="795437"/>
                </a:cubicBezTo>
                <a:close/>
              </a:path>
            </a:pathLst>
          </a:custGeom>
        </p:spPr>
        <p:txBody>
          <a:bodyPr anchor="ctr">
            <a:normAutofit/>
          </a:bodyPr>
          <a:lstStyle>
            <a:lvl1pPr marL="0" indent="0" algn="ctr">
              <a:buNone/>
              <a:defRPr sz="1000">
                <a:solidFill>
                  <a:srgbClr val="B19E5F"/>
                </a:solidFill>
              </a:defRPr>
            </a:lvl1pPr>
          </a:lstStyle>
          <a:p>
            <a:r>
              <a:rPr lang="en-US" dirty="0"/>
              <a:t>Image goes here</a:t>
            </a:r>
          </a:p>
        </p:txBody>
      </p:sp>
      <p:sp>
        <p:nvSpPr>
          <p:cNvPr id="11" name="Picture Placeholder 13">
            <a:extLst>
              <a:ext uri="{FF2B5EF4-FFF2-40B4-BE49-F238E27FC236}">
                <a16:creationId xmlns:a16="http://schemas.microsoft.com/office/drawing/2014/main" id="{4F80ADFC-FC1B-4E48-8E5F-7D49C5DF9590}"/>
              </a:ext>
            </a:extLst>
          </p:cNvPr>
          <p:cNvSpPr>
            <a:spLocks noGrp="1"/>
          </p:cNvSpPr>
          <p:nvPr>
            <p:ph type="pic" sz="quarter" idx="23" hasCustomPrompt="1"/>
          </p:nvPr>
        </p:nvSpPr>
        <p:spPr>
          <a:xfrm>
            <a:off x="242888" y="268288"/>
            <a:ext cx="4689475" cy="3816350"/>
          </a:xfrm>
          <a:custGeom>
            <a:avLst/>
            <a:gdLst>
              <a:gd name="connsiteX0" fmla="*/ 0 w 4689475"/>
              <a:gd name="connsiteY0" fmla="*/ 0 h 3816350"/>
              <a:gd name="connsiteX1" fmla="*/ 4689475 w 4689475"/>
              <a:gd name="connsiteY1" fmla="*/ 0 h 3816350"/>
              <a:gd name="connsiteX2" fmla="*/ 4689475 w 4689475"/>
              <a:gd name="connsiteY2" fmla="*/ 3816350 h 3816350"/>
              <a:gd name="connsiteX3" fmla="*/ 0 w 4689475"/>
              <a:gd name="connsiteY3" fmla="*/ 3816350 h 3816350"/>
              <a:gd name="connsiteX4" fmla="*/ 0 w 4689475"/>
              <a:gd name="connsiteY4" fmla="*/ 0 h 3816350"/>
              <a:gd name="connsiteX0" fmla="*/ 0 w 4689475"/>
              <a:gd name="connsiteY0" fmla="*/ 0 h 3816350"/>
              <a:gd name="connsiteX1" fmla="*/ 4689475 w 4689475"/>
              <a:gd name="connsiteY1" fmla="*/ 0 h 3816350"/>
              <a:gd name="connsiteX2" fmla="*/ 4689475 w 4689475"/>
              <a:gd name="connsiteY2" fmla="*/ 3816350 h 3816350"/>
              <a:gd name="connsiteX3" fmla="*/ 3697345 w 4689475"/>
              <a:gd name="connsiteY3" fmla="*/ 3813261 h 3816350"/>
              <a:gd name="connsiteX4" fmla="*/ 0 w 4689475"/>
              <a:gd name="connsiteY4" fmla="*/ 3816350 h 3816350"/>
              <a:gd name="connsiteX5" fmla="*/ 0 w 4689475"/>
              <a:gd name="connsiteY5" fmla="*/ 0 h 3816350"/>
              <a:gd name="connsiteX0" fmla="*/ 0 w 4689475"/>
              <a:gd name="connsiteY0" fmla="*/ 0 h 3816350"/>
              <a:gd name="connsiteX1" fmla="*/ 4689475 w 4689475"/>
              <a:gd name="connsiteY1" fmla="*/ 0 h 3816350"/>
              <a:gd name="connsiteX2" fmla="*/ 4689475 w 4689475"/>
              <a:gd name="connsiteY2" fmla="*/ 3816350 h 3816350"/>
              <a:gd name="connsiteX3" fmla="*/ 3697345 w 4689475"/>
              <a:gd name="connsiteY3" fmla="*/ 3813261 h 3816350"/>
              <a:gd name="connsiteX4" fmla="*/ 0 w 4689475"/>
              <a:gd name="connsiteY4" fmla="*/ 3816350 h 3816350"/>
              <a:gd name="connsiteX5" fmla="*/ 0 w 4689475"/>
              <a:gd name="connsiteY5" fmla="*/ 0 h 3816350"/>
              <a:gd name="connsiteX0" fmla="*/ 0 w 4689475"/>
              <a:gd name="connsiteY0" fmla="*/ 0 h 3816350"/>
              <a:gd name="connsiteX1" fmla="*/ 4689475 w 4689475"/>
              <a:gd name="connsiteY1" fmla="*/ 0 h 3816350"/>
              <a:gd name="connsiteX2" fmla="*/ 4689475 w 4689475"/>
              <a:gd name="connsiteY2" fmla="*/ 3450590 h 3816350"/>
              <a:gd name="connsiteX3" fmla="*/ 3697345 w 4689475"/>
              <a:gd name="connsiteY3" fmla="*/ 3813261 h 3816350"/>
              <a:gd name="connsiteX4" fmla="*/ 0 w 4689475"/>
              <a:gd name="connsiteY4" fmla="*/ 3816350 h 3816350"/>
              <a:gd name="connsiteX5" fmla="*/ 0 w 4689475"/>
              <a:gd name="connsiteY5" fmla="*/ 0 h 3816350"/>
              <a:gd name="connsiteX0" fmla="*/ 0 w 4689475"/>
              <a:gd name="connsiteY0" fmla="*/ 0 h 3816350"/>
              <a:gd name="connsiteX1" fmla="*/ 4689475 w 4689475"/>
              <a:gd name="connsiteY1" fmla="*/ 0 h 3816350"/>
              <a:gd name="connsiteX2" fmla="*/ 4689475 w 4689475"/>
              <a:gd name="connsiteY2" fmla="*/ 3450590 h 3816350"/>
              <a:gd name="connsiteX3" fmla="*/ 3697345 w 4689475"/>
              <a:gd name="connsiteY3" fmla="*/ 3813261 h 3816350"/>
              <a:gd name="connsiteX4" fmla="*/ 0 w 4689475"/>
              <a:gd name="connsiteY4" fmla="*/ 3816350 h 3816350"/>
              <a:gd name="connsiteX5" fmla="*/ 0 w 4689475"/>
              <a:gd name="connsiteY5" fmla="*/ 0 h 3816350"/>
              <a:gd name="connsiteX0" fmla="*/ 0 w 4689475"/>
              <a:gd name="connsiteY0" fmla="*/ 0 h 3816350"/>
              <a:gd name="connsiteX1" fmla="*/ 4689475 w 4689475"/>
              <a:gd name="connsiteY1" fmla="*/ 0 h 3816350"/>
              <a:gd name="connsiteX2" fmla="*/ 4689475 w 4689475"/>
              <a:gd name="connsiteY2" fmla="*/ 2858920 h 3816350"/>
              <a:gd name="connsiteX3" fmla="*/ 3697345 w 4689475"/>
              <a:gd name="connsiteY3" fmla="*/ 3813261 h 3816350"/>
              <a:gd name="connsiteX4" fmla="*/ 0 w 4689475"/>
              <a:gd name="connsiteY4" fmla="*/ 3816350 h 3816350"/>
              <a:gd name="connsiteX5" fmla="*/ 0 w 4689475"/>
              <a:gd name="connsiteY5" fmla="*/ 0 h 3816350"/>
              <a:gd name="connsiteX0" fmla="*/ 0 w 4689475"/>
              <a:gd name="connsiteY0" fmla="*/ 0 h 3816350"/>
              <a:gd name="connsiteX1" fmla="*/ 4689475 w 4689475"/>
              <a:gd name="connsiteY1" fmla="*/ 0 h 3816350"/>
              <a:gd name="connsiteX2" fmla="*/ 4689475 w 4689475"/>
              <a:gd name="connsiteY2" fmla="*/ 2858920 h 3816350"/>
              <a:gd name="connsiteX3" fmla="*/ 3697345 w 4689475"/>
              <a:gd name="connsiteY3" fmla="*/ 3813261 h 3816350"/>
              <a:gd name="connsiteX4" fmla="*/ 0 w 4689475"/>
              <a:gd name="connsiteY4" fmla="*/ 3816350 h 3816350"/>
              <a:gd name="connsiteX5" fmla="*/ 0 w 4689475"/>
              <a:gd name="connsiteY5" fmla="*/ 0 h 381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9475" h="3816350">
                <a:moveTo>
                  <a:pt x="0" y="0"/>
                </a:moveTo>
                <a:lnTo>
                  <a:pt x="4689475" y="0"/>
                </a:lnTo>
                <a:lnTo>
                  <a:pt x="4689475" y="2858920"/>
                </a:lnTo>
                <a:cubicBezTo>
                  <a:pt x="4682962" y="2863432"/>
                  <a:pt x="3705325" y="3815316"/>
                  <a:pt x="3697345" y="3813261"/>
                </a:cubicBezTo>
                <a:lnTo>
                  <a:pt x="0" y="3816350"/>
                </a:lnTo>
                <a:lnTo>
                  <a:pt x="0" y="0"/>
                </a:lnTo>
                <a:close/>
              </a:path>
            </a:pathLst>
          </a:custGeom>
        </p:spPr>
        <p:txBody>
          <a:bodyPr anchor="ctr">
            <a:normAutofit/>
          </a:bodyPr>
          <a:lstStyle>
            <a:lvl1pPr marL="0" indent="0" algn="ctr">
              <a:buNone/>
              <a:defRPr sz="1000">
                <a:solidFill>
                  <a:srgbClr val="B19E5F"/>
                </a:solidFill>
              </a:defRPr>
            </a:lvl1pPr>
          </a:lstStyle>
          <a:p>
            <a:r>
              <a:rPr lang="en-US" dirty="0"/>
              <a:t>Image goes here</a:t>
            </a:r>
          </a:p>
        </p:txBody>
      </p:sp>
      <p:sp>
        <p:nvSpPr>
          <p:cNvPr id="12" name="Slide Number Placeholder 4">
            <a:extLst>
              <a:ext uri="{FF2B5EF4-FFF2-40B4-BE49-F238E27FC236}">
                <a16:creationId xmlns:a16="http://schemas.microsoft.com/office/drawing/2014/main" id="{EF6C5A26-70C5-4B48-9FBA-6DA2D0AC0A59}"/>
              </a:ext>
            </a:extLst>
          </p:cNvPr>
          <p:cNvSpPr txBox="1">
            <a:spLocks/>
          </p:cNvSpPr>
          <p:nvPr userDrawn="1"/>
        </p:nvSpPr>
        <p:spPr>
          <a:xfrm>
            <a:off x="8801470" y="4876006"/>
            <a:ext cx="307034" cy="169389"/>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defTabSz="457200" rtl="0" eaLnBrk="1" fontAlgn="base" hangingPunct="1">
              <a:spcBef>
                <a:spcPct val="0"/>
              </a:spcBef>
              <a:spcAft>
                <a:spcPct val="0"/>
              </a:spcAft>
              <a:defRPr sz="1200" b="0" i="0" kern="1200" smtClean="0">
                <a:solidFill>
                  <a:schemeClr val="bg1"/>
                </a:solidFill>
                <a:latin typeface="Fiba" panose="02010500040101020104" pitchFamily="2" charset="0"/>
                <a:ea typeface="Fiba" panose="02010500040101020104" pitchFamily="2" charset="0"/>
                <a:cs typeface="Fiba" panose="02010500040101020104" pitchFamily="2" charset="0"/>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pPr>
              <a:defRPr/>
            </a:pPr>
            <a:fld id="{6BB93DC5-C60B-5948-97A9-A3B1846EF5C1}" type="slidenum">
              <a:rPr lang="en-US" altLang="x-none" sz="1000" b="0" i="0" smtClean="0">
                <a:solidFill>
                  <a:schemeClr val="bg1"/>
                </a:solidFill>
                <a:latin typeface="Fiba" panose="02010500040101020104" pitchFamily="2" charset="0"/>
              </a:rPr>
              <a:pPr>
                <a:defRPr/>
              </a:pPr>
              <a:t>‹#›</a:t>
            </a:fld>
            <a:endParaRPr lang="en-US" altLang="x-none" sz="1000" b="0" i="0" dirty="0">
              <a:solidFill>
                <a:schemeClr val="bg1"/>
              </a:solidFill>
              <a:latin typeface="Fiba" panose="02010500040101020104" pitchFamily="2"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Image_Diagonal">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3773977-CD95-1047-9AB5-5EB0BE8633B5}"/>
              </a:ext>
            </a:extLst>
          </p:cNvPr>
          <p:cNvPicPr>
            <a:picLocks noChangeAspect="1"/>
          </p:cNvPicPr>
          <p:nvPr userDrawn="1"/>
        </p:nvPicPr>
        <p:blipFill>
          <a:blip r:embed="rId2"/>
          <a:srcRect/>
          <a:stretch/>
        </p:blipFill>
        <p:spPr bwMode="auto">
          <a:xfrm>
            <a:off x="1591" y="895"/>
            <a:ext cx="9140819" cy="514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icture Placeholder 3">
            <a:extLst>
              <a:ext uri="{FF2B5EF4-FFF2-40B4-BE49-F238E27FC236}">
                <a16:creationId xmlns:a16="http://schemas.microsoft.com/office/drawing/2014/main" id="{7B4FDB5F-67A9-4144-8C09-AB82EB748DA9}"/>
              </a:ext>
            </a:extLst>
          </p:cNvPr>
          <p:cNvSpPr>
            <a:spLocks noGrp="1"/>
          </p:cNvSpPr>
          <p:nvPr>
            <p:ph type="pic" sz="quarter" idx="22" hasCustomPrompt="1"/>
          </p:nvPr>
        </p:nvSpPr>
        <p:spPr>
          <a:xfrm>
            <a:off x="4568672" y="1344613"/>
            <a:ext cx="4575328" cy="3798887"/>
          </a:xfrm>
          <a:custGeom>
            <a:avLst/>
            <a:gdLst>
              <a:gd name="connsiteX0" fmla="*/ 0 w 4572000"/>
              <a:gd name="connsiteY0" fmla="*/ 0 h 3798887"/>
              <a:gd name="connsiteX1" fmla="*/ 4572000 w 4572000"/>
              <a:gd name="connsiteY1" fmla="*/ 0 h 3798887"/>
              <a:gd name="connsiteX2" fmla="*/ 4572000 w 4572000"/>
              <a:gd name="connsiteY2" fmla="*/ 3798887 h 3798887"/>
              <a:gd name="connsiteX3" fmla="*/ 0 w 4572000"/>
              <a:gd name="connsiteY3" fmla="*/ 3798887 h 3798887"/>
              <a:gd name="connsiteX4" fmla="*/ 0 w 4572000"/>
              <a:gd name="connsiteY4" fmla="*/ 0 h 3798887"/>
              <a:gd name="connsiteX0" fmla="*/ 0 w 4572000"/>
              <a:gd name="connsiteY0" fmla="*/ 0 h 3798887"/>
              <a:gd name="connsiteX1" fmla="*/ 382385 w 4572000"/>
              <a:gd name="connsiteY1" fmla="*/ 2049 h 3798887"/>
              <a:gd name="connsiteX2" fmla="*/ 4572000 w 4572000"/>
              <a:gd name="connsiteY2" fmla="*/ 0 h 3798887"/>
              <a:gd name="connsiteX3" fmla="*/ 4572000 w 4572000"/>
              <a:gd name="connsiteY3" fmla="*/ 3798887 h 3798887"/>
              <a:gd name="connsiteX4" fmla="*/ 0 w 4572000"/>
              <a:gd name="connsiteY4" fmla="*/ 3798887 h 3798887"/>
              <a:gd name="connsiteX5" fmla="*/ 0 w 4572000"/>
              <a:gd name="connsiteY5" fmla="*/ 0 h 3798887"/>
              <a:gd name="connsiteX0" fmla="*/ 0 w 4572000"/>
              <a:gd name="connsiteY0" fmla="*/ 6263 h 3805150"/>
              <a:gd name="connsiteX1" fmla="*/ 864524 w 4572000"/>
              <a:gd name="connsiteY1" fmla="*/ 0 h 3805150"/>
              <a:gd name="connsiteX2" fmla="*/ 4572000 w 4572000"/>
              <a:gd name="connsiteY2" fmla="*/ 6263 h 3805150"/>
              <a:gd name="connsiteX3" fmla="*/ 4572000 w 4572000"/>
              <a:gd name="connsiteY3" fmla="*/ 3805150 h 3805150"/>
              <a:gd name="connsiteX4" fmla="*/ 0 w 4572000"/>
              <a:gd name="connsiteY4" fmla="*/ 3805150 h 3805150"/>
              <a:gd name="connsiteX5" fmla="*/ 0 w 4572000"/>
              <a:gd name="connsiteY5" fmla="*/ 6263 h 3805150"/>
              <a:gd name="connsiteX0" fmla="*/ 0 w 4572000"/>
              <a:gd name="connsiteY0" fmla="*/ 6263 h 3805150"/>
              <a:gd name="connsiteX1" fmla="*/ 864524 w 4572000"/>
              <a:gd name="connsiteY1" fmla="*/ 0 h 3805150"/>
              <a:gd name="connsiteX2" fmla="*/ 4572000 w 4572000"/>
              <a:gd name="connsiteY2" fmla="*/ 6263 h 3805150"/>
              <a:gd name="connsiteX3" fmla="*/ 4572000 w 4572000"/>
              <a:gd name="connsiteY3" fmla="*/ 3805150 h 3805150"/>
              <a:gd name="connsiteX4" fmla="*/ 0 w 4572000"/>
              <a:gd name="connsiteY4" fmla="*/ 3805150 h 3805150"/>
              <a:gd name="connsiteX5" fmla="*/ 0 w 4572000"/>
              <a:gd name="connsiteY5" fmla="*/ 6263 h 3805150"/>
              <a:gd name="connsiteX0" fmla="*/ 0 w 4580313"/>
              <a:gd name="connsiteY0" fmla="*/ 363710 h 3805150"/>
              <a:gd name="connsiteX1" fmla="*/ 872837 w 4580313"/>
              <a:gd name="connsiteY1" fmla="*/ 0 h 3805150"/>
              <a:gd name="connsiteX2" fmla="*/ 4580313 w 4580313"/>
              <a:gd name="connsiteY2" fmla="*/ 6263 h 3805150"/>
              <a:gd name="connsiteX3" fmla="*/ 4580313 w 4580313"/>
              <a:gd name="connsiteY3" fmla="*/ 3805150 h 3805150"/>
              <a:gd name="connsiteX4" fmla="*/ 8313 w 4580313"/>
              <a:gd name="connsiteY4" fmla="*/ 3805150 h 3805150"/>
              <a:gd name="connsiteX5" fmla="*/ 0 w 4580313"/>
              <a:gd name="connsiteY5" fmla="*/ 363710 h 3805150"/>
              <a:gd name="connsiteX0" fmla="*/ 0 w 4580313"/>
              <a:gd name="connsiteY0" fmla="*/ 363710 h 3805150"/>
              <a:gd name="connsiteX1" fmla="*/ 872837 w 4580313"/>
              <a:gd name="connsiteY1" fmla="*/ 0 h 3805150"/>
              <a:gd name="connsiteX2" fmla="*/ 4580313 w 4580313"/>
              <a:gd name="connsiteY2" fmla="*/ 6263 h 3805150"/>
              <a:gd name="connsiteX3" fmla="*/ 4580313 w 4580313"/>
              <a:gd name="connsiteY3" fmla="*/ 3805150 h 3805150"/>
              <a:gd name="connsiteX4" fmla="*/ 8313 w 4580313"/>
              <a:gd name="connsiteY4" fmla="*/ 3805150 h 3805150"/>
              <a:gd name="connsiteX5" fmla="*/ 0 w 4580313"/>
              <a:gd name="connsiteY5" fmla="*/ 363710 h 3805150"/>
              <a:gd name="connsiteX0" fmla="*/ 9 w 4580322"/>
              <a:gd name="connsiteY0" fmla="*/ 363710 h 3805150"/>
              <a:gd name="connsiteX1" fmla="*/ 872846 w 4580322"/>
              <a:gd name="connsiteY1" fmla="*/ 0 h 3805150"/>
              <a:gd name="connsiteX2" fmla="*/ 4580322 w 4580322"/>
              <a:gd name="connsiteY2" fmla="*/ 6263 h 3805150"/>
              <a:gd name="connsiteX3" fmla="*/ 4580322 w 4580322"/>
              <a:gd name="connsiteY3" fmla="*/ 3805150 h 3805150"/>
              <a:gd name="connsiteX4" fmla="*/ 8322 w 4580322"/>
              <a:gd name="connsiteY4" fmla="*/ 3805150 h 3805150"/>
              <a:gd name="connsiteX5" fmla="*/ 9 w 4580322"/>
              <a:gd name="connsiteY5" fmla="*/ 363710 h 3805150"/>
              <a:gd name="connsiteX0" fmla="*/ 7 w 4580320"/>
              <a:gd name="connsiteY0" fmla="*/ 363710 h 3805150"/>
              <a:gd name="connsiteX1" fmla="*/ 872844 w 4580320"/>
              <a:gd name="connsiteY1" fmla="*/ 0 h 3805150"/>
              <a:gd name="connsiteX2" fmla="*/ 4580320 w 4580320"/>
              <a:gd name="connsiteY2" fmla="*/ 6263 h 3805150"/>
              <a:gd name="connsiteX3" fmla="*/ 4580320 w 4580320"/>
              <a:gd name="connsiteY3" fmla="*/ 3805150 h 3805150"/>
              <a:gd name="connsiteX4" fmla="*/ 8320 w 4580320"/>
              <a:gd name="connsiteY4" fmla="*/ 3805150 h 3805150"/>
              <a:gd name="connsiteX5" fmla="*/ 7 w 4580320"/>
              <a:gd name="connsiteY5" fmla="*/ 363710 h 3805150"/>
              <a:gd name="connsiteX0" fmla="*/ 7 w 4580320"/>
              <a:gd name="connsiteY0" fmla="*/ 363710 h 3805150"/>
              <a:gd name="connsiteX1" fmla="*/ 872844 w 4580320"/>
              <a:gd name="connsiteY1" fmla="*/ 0 h 3805150"/>
              <a:gd name="connsiteX2" fmla="*/ 4580320 w 4580320"/>
              <a:gd name="connsiteY2" fmla="*/ 6263 h 3805150"/>
              <a:gd name="connsiteX3" fmla="*/ 4580320 w 4580320"/>
              <a:gd name="connsiteY3" fmla="*/ 3805150 h 3805150"/>
              <a:gd name="connsiteX4" fmla="*/ 8320 w 4580320"/>
              <a:gd name="connsiteY4" fmla="*/ 3805150 h 3805150"/>
              <a:gd name="connsiteX5" fmla="*/ 7 w 4580320"/>
              <a:gd name="connsiteY5" fmla="*/ 363710 h 3805150"/>
              <a:gd name="connsiteX0" fmla="*/ 251 w 4572880"/>
              <a:gd name="connsiteY0" fmla="*/ 440551 h 3805150"/>
              <a:gd name="connsiteX1" fmla="*/ 865404 w 4572880"/>
              <a:gd name="connsiteY1" fmla="*/ 0 h 3805150"/>
              <a:gd name="connsiteX2" fmla="*/ 4572880 w 4572880"/>
              <a:gd name="connsiteY2" fmla="*/ 6263 h 3805150"/>
              <a:gd name="connsiteX3" fmla="*/ 4572880 w 4572880"/>
              <a:gd name="connsiteY3" fmla="*/ 3805150 h 3805150"/>
              <a:gd name="connsiteX4" fmla="*/ 880 w 4572880"/>
              <a:gd name="connsiteY4" fmla="*/ 3805150 h 3805150"/>
              <a:gd name="connsiteX5" fmla="*/ 251 w 4572880"/>
              <a:gd name="connsiteY5" fmla="*/ 440551 h 3805150"/>
              <a:gd name="connsiteX0" fmla="*/ 76280 w 4572069"/>
              <a:gd name="connsiteY0" fmla="*/ 471287 h 3805150"/>
              <a:gd name="connsiteX1" fmla="*/ 864593 w 4572069"/>
              <a:gd name="connsiteY1" fmla="*/ 0 h 3805150"/>
              <a:gd name="connsiteX2" fmla="*/ 4572069 w 4572069"/>
              <a:gd name="connsiteY2" fmla="*/ 6263 h 3805150"/>
              <a:gd name="connsiteX3" fmla="*/ 4572069 w 4572069"/>
              <a:gd name="connsiteY3" fmla="*/ 3805150 h 3805150"/>
              <a:gd name="connsiteX4" fmla="*/ 69 w 4572069"/>
              <a:gd name="connsiteY4" fmla="*/ 3805150 h 3805150"/>
              <a:gd name="connsiteX5" fmla="*/ 76280 w 4572069"/>
              <a:gd name="connsiteY5" fmla="*/ 471287 h 3805150"/>
              <a:gd name="connsiteX0" fmla="*/ 7455 w 4572400"/>
              <a:gd name="connsiteY0" fmla="*/ 486655 h 3805150"/>
              <a:gd name="connsiteX1" fmla="*/ 864924 w 4572400"/>
              <a:gd name="connsiteY1" fmla="*/ 0 h 3805150"/>
              <a:gd name="connsiteX2" fmla="*/ 4572400 w 4572400"/>
              <a:gd name="connsiteY2" fmla="*/ 6263 h 3805150"/>
              <a:gd name="connsiteX3" fmla="*/ 4572400 w 4572400"/>
              <a:gd name="connsiteY3" fmla="*/ 3805150 h 3805150"/>
              <a:gd name="connsiteX4" fmla="*/ 400 w 4572400"/>
              <a:gd name="connsiteY4" fmla="*/ 3805150 h 3805150"/>
              <a:gd name="connsiteX5" fmla="*/ 7455 w 4572400"/>
              <a:gd name="connsiteY5" fmla="*/ 486655 h 3805150"/>
              <a:gd name="connsiteX0" fmla="*/ 250 w 4572879"/>
              <a:gd name="connsiteY0" fmla="*/ 532759 h 3805150"/>
              <a:gd name="connsiteX1" fmla="*/ 865403 w 4572879"/>
              <a:gd name="connsiteY1" fmla="*/ 0 h 3805150"/>
              <a:gd name="connsiteX2" fmla="*/ 4572879 w 4572879"/>
              <a:gd name="connsiteY2" fmla="*/ 6263 h 3805150"/>
              <a:gd name="connsiteX3" fmla="*/ 4572879 w 4572879"/>
              <a:gd name="connsiteY3" fmla="*/ 3805150 h 3805150"/>
              <a:gd name="connsiteX4" fmla="*/ 879 w 4572879"/>
              <a:gd name="connsiteY4" fmla="*/ 3805150 h 3805150"/>
              <a:gd name="connsiteX5" fmla="*/ 250 w 4572879"/>
              <a:gd name="connsiteY5" fmla="*/ 532759 h 3805150"/>
              <a:gd name="connsiteX0" fmla="*/ 83959 w 4572064"/>
              <a:gd name="connsiteY0" fmla="*/ 555811 h 3805150"/>
              <a:gd name="connsiteX1" fmla="*/ 864588 w 4572064"/>
              <a:gd name="connsiteY1" fmla="*/ 0 h 3805150"/>
              <a:gd name="connsiteX2" fmla="*/ 4572064 w 4572064"/>
              <a:gd name="connsiteY2" fmla="*/ 6263 h 3805150"/>
              <a:gd name="connsiteX3" fmla="*/ 4572064 w 4572064"/>
              <a:gd name="connsiteY3" fmla="*/ 3805150 h 3805150"/>
              <a:gd name="connsiteX4" fmla="*/ 64 w 4572064"/>
              <a:gd name="connsiteY4" fmla="*/ 3805150 h 3805150"/>
              <a:gd name="connsiteX5" fmla="*/ 83959 w 4572064"/>
              <a:gd name="connsiteY5" fmla="*/ 555811 h 3805150"/>
              <a:gd name="connsiteX0" fmla="*/ 250 w 4572879"/>
              <a:gd name="connsiteY0" fmla="*/ 540443 h 3805150"/>
              <a:gd name="connsiteX1" fmla="*/ 865403 w 4572879"/>
              <a:gd name="connsiteY1" fmla="*/ 0 h 3805150"/>
              <a:gd name="connsiteX2" fmla="*/ 4572879 w 4572879"/>
              <a:gd name="connsiteY2" fmla="*/ 6263 h 3805150"/>
              <a:gd name="connsiteX3" fmla="*/ 4572879 w 4572879"/>
              <a:gd name="connsiteY3" fmla="*/ 3805150 h 3805150"/>
              <a:gd name="connsiteX4" fmla="*/ 879 w 4572879"/>
              <a:gd name="connsiteY4" fmla="*/ 3805150 h 3805150"/>
              <a:gd name="connsiteX5" fmla="*/ 250 w 4572879"/>
              <a:gd name="connsiteY5" fmla="*/ 540443 h 3805150"/>
              <a:gd name="connsiteX0" fmla="*/ 6 w 4580319"/>
              <a:gd name="connsiteY0" fmla="*/ 893909 h 3805150"/>
              <a:gd name="connsiteX1" fmla="*/ 872843 w 4580319"/>
              <a:gd name="connsiteY1" fmla="*/ 0 h 3805150"/>
              <a:gd name="connsiteX2" fmla="*/ 4580319 w 4580319"/>
              <a:gd name="connsiteY2" fmla="*/ 6263 h 3805150"/>
              <a:gd name="connsiteX3" fmla="*/ 4580319 w 4580319"/>
              <a:gd name="connsiteY3" fmla="*/ 3805150 h 3805150"/>
              <a:gd name="connsiteX4" fmla="*/ 8319 w 4580319"/>
              <a:gd name="connsiteY4" fmla="*/ 3805150 h 3805150"/>
              <a:gd name="connsiteX5" fmla="*/ 6 w 4580319"/>
              <a:gd name="connsiteY5" fmla="*/ 893909 h 3805150"/>
              <a:gd name="connsiteX0" fmla="*/ 251 w 4572880"/>
              <a:gd name="connsiteY0" fmla="*/ 817068 h 3805150"/>
              <a:gd name="connsiteX1" fmla="*/ 865404 w 4572880"/>
              <a:gd name="connsiteY1" fmla="*/ 0 h 3805150"/>
              <a:gd name="connsiteX2" fmla="*/ 4572880 w 4572880"/>
              <a:gd name="connsiteY2" fmla="*/ 6263 h 3805150"/>
              <a:gd name="connsiteX3" fmla="*/ 4572880 w 4572880"/>
              <a:gd name="connsiteY3" fmla="*/ 3805150 h 3805150"/>
              <a:gd name="connsiteX4" fmla="*/ 880 w 4572880"/>
              <a:gd name="connsiteY4" fmla="*/ 3805150 h 3805150"/>
              <a:gd name="connsiteX5" fmla="*/ 251 w 4572880"/>
              <a:gd name="connsiteY5" fmla="*/ 817068 h 3805150"/>
              <a:gd name="connsiteX0" fmla="*/ 251 w 4572880"/>
              <a:gd name="connsiteY0" fmla="*/ 778648 h 3805150"/>
              <a:gd name="connsiteX1" fmla="*/ 865404 w 4572880"/>
              <a:gd name="connsiteY1" fmla="*/ 0 h 3805150"/>
              <a:gd name="connsiteX2" fmla="*/ 4572880 w 4572880"/>
              <a:gd name="connsiteY2" fmla="*/ 6263 h 3805150"/>
              <a:gd name="connsiteX3" fmla="*/ 4572880 w 4572880"/>
              <a:gd name="connsiteY3" fmla="*/ 3805150 h 3805150"/>
              <a:gd name="connsiteX4" fmla="*/ 880 w 4572880"/>
              <a:gd name="connsiteY4" fmla="*/ 3805150 h 3805150"/>
              <a:gd name="connsiteX5" fmla="*/ 251 w 4572880"/>
              <a:gd name="connsiteY5" fmla="*/ 778648 h 3805150"/>
              <a:gd name="connsiteX0" fmla="*/ 2699 w 4575328"/>
              <a:gd name="connsiteY0" fmla="*/ 778648 h 3805150"/>
              <a:gd name="connsiteX1" fmla="*/ 867852 w 4575328"/>
              <a:gd name="connsiteY1" fmla="*/ 0 h 3805150"/>
              <a:gd name="connsiteX2" fmla="*/ 4575328 w 4575328"/>
              <a:gd name="connsiteY2" fmla="*/ 6263 h 3805150"/>
              <a:gd name="connsiteX3" fmla="*/ 4575328 w 4575328"/>
              <a:gd name="connsiteY3" fmla="*/ 3805150 h 3805150"/>
              <a:gd name="connsiteX4" fmla="*/ 3328 w 4575328"/>
              <a:gd name="connsiteY4" fmla="*/ 3805150 h 3805150"/>
              <a:gd name="connsiteX5" fmla="*/ 2699 w 4575328"/>
              <a:gd name="connsiteY5" fmla="*/ 778648 h 3805150"/>
              <a:gd name="connsiteX0" fmla="*/ 2699 w 4575328"/>
              <a:gd name="connsiteY0" fmla="*/ 772385 h 3798887"/>
              <a:gd name="connsiteX1" fmla="*/ 806380 w 4575328"/>
              <a:gd name="connsiteY1" fmla="*/ 1421 h 3798887"/>
              <a:gd name="connsiteX2" fmla="*/ 4575328 w 4575328"/>
              <a:gd name="connsiteY2" fmla="*/ 0 h 3798887"/>
              <a:gd name="connsiteX3" fmla="*/ 4575328 w 4575328"/>
              <a:gd name="connsiteY3" fmla="*/ 3798887 h 3798887"/>
              <a:gd name="connsiteX4" fmla="*/ 3328 w 4575328"/>
              <a:gd name="connsiteY4" fmla="*/ 3798887 h 3798887"/>
              <a:gd name="connsiteX5" fmla="*/ 2699 w 4575328"/>
              <a:gd name="connsiteY5" fmla="*/ 772385 h 3798887"/>
              <a:gd name="connsiteX0" fmla="*/ 2699 w 4575328"/>
              <a:gd name="connsiteY0" fmla="*/ 795437 h 3798887"/>
              <a:gd name="connsiteX1" fmla="*/ 806380 w 4575328"/>
              <a:gd name="connsiteY1" fmla="*/ 1421 h 3798887"/>
              <a:gd name="connsiteX2" fmla="*/ 4575328 w 4575328"/>
              <a:gd name="connsiteY2" fmla="*/ 0 h 3798887"/>
              <a:gd name="connsiteX3" fmla="*/ 4575328 w 4575328"/>
              <a:gd name="connsiteY3" fmla="*/ 3798887 h 3798887"/>
              <a:gd name="connsiteX4" fmla="*/ 3328 w 4575328"/>
              <a:gd name="connsiteY4" fmla="*/ 3798887 h 3798887"/>
              <a:gd name="connsiteX5" fmla="*/ 2699 w 4575328"/>
              <a:gd name="connsiteY5" fmla="*/ 795437 h 379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5328" h="3798887">
                <a:moveTo>
                  <a:pt x="2699" y="795437"/>
                </a:moveTo>
                <a:cubicBezTo>
                  <a:pt x="-71" y="801662"/>
                  <a:pt x="809150" y="11822"/>
                  <a:pt x="806380" y="1421"/>
                </a:cubicBezTo>
                <a:lnTo>
                  <a:pt x="4575328" y="0"/>
                </a:lnTo>
                <a:lnTo>
                  <a:pt x="4575328" y="3798887"/>
                </a:lnTo>
                <a:lnTo>
                  <a:pt x="3328" y="3798887"/>
                </a:lnTo>
                <a:cubicBezTo>
                  <a:pt x="557" y="2651740"/>
                  <a:pt x="-2214" y="805347"/>
                  <a:pt x="2699" y="795437"/>
                </a:cubicBezTo>
                <a:close/>
              </a:path>
            </a:pathLst>
          </a:custGeom>
        </p:spPr>
        <p:txBody>
          <a:bodyPr anchor="ctr">
            <a:normAutofit/>
          </a:bodyPr>
          <a:lstStyle>
            <a:lvl1pPr marL="0" indent="0" algn="ctr">
              <a:buNone/>
              <a:defRPr sz="1000">
                <a:solidFill>
                  <a:srgbClr val="B19E5F"/>
                </a:solidFill>
              </a:defRPr>
            </a:lvl1pPr>
          </a:lstStyle>
          <a:p>
            <a:r>
              <a:rPr lang="en-US" dirty="0"/>
              <a:t>Image goes here</a:t>
            </a:r>
          </a:p>
        </p:txBody>
      </p:sp>
      <p:sp>
        <p:nvSpPr>
          <p:cNvPr id="19" name="Content Placeholder 2">
            <a:extLst>
              <a:ext uri="{FF2B5EF4-FFF2-40B4-BE49-F238E27FC236}">
                <a16:creationId xmlns:a16="http://schemas.microsoft.com/office/drawing/2014/main" id="{E0F5921D-C812-394E-8B80-A1221FE61CBF}"/>
              </a:ext>
            </a:extLst>
          </p:cNvPr>
          <p:cNvSpPr>
            <a:spLocks noGrp="1"/>
          </p:cNvSpPr>
          <p:nvPr>
            <p:ph sz="quarter" idx="24"/>
          </p:nvPr>
        </p:nvSpPr>
        <p:spPr>
          <a:xfrm>
            <a:off x="227756" y="267394"/>
            <a:ext cx="4720212" cy="3828629"/>
          </a:xfrm>
          <a:custGeom>
            <a:avLst/>
            <a:gdLst>
              <a:gd name="connsiteX0" fmla="*/ 0 w 4689475"/>
              <a:gd name="connsiteY0" fmla="*/ 0 h 3816350"/>
              <a:gd name="connsiteX1" fmla="*/ 4689475 w 4689475"/>
              <a:gd name="connsiteY1" fmla="*/ 0 h 3816350"/>
              <a:gd name="connsiteX2" fmla="*/ 4689475 w 4689475"/>
              <a:gd name="connsiteY2" fmla="*/ 3816350 h 3816350"/>
              <a:gd name="connsiteX3" fmla="*/ 0 w 4689475"/>
              <a:gd name="connsiteY3" fmla="*/ 3816350 h 3816350"/>
              <a:gd name="connsiteX4" fmla="*/ 0 w 4689475"/>
              <a:gd name="connsiteY4" fmla="*/ 0 h 3816350"/>
              <a:gd name="connsiteX0" fmla="*/ 0 w 4689475"/>
              <a:gd name="connsiteY0" fmla="*/ 0 h 3816350"/>
              <a:gd name="connsiteX1" fmla="*/ 4689475 w 4689475"/>
              <a:gd name="connsiteY1" fmla="*/ 0 h 3816350"/>
              <a:gd name="connsiteX2" fmla="*/ 4689475 w 4689475"/>
              <a:gd name="connsiteY2" fmla="*/ 3816350 h 3816350"/>
              <a:gd name="connsiteX3" fmla="*/ 3747221 w 4689475"/>
              <a:gd name="connsiteY3" fmla="*/ 3813261 h 3816350"/>
              <a:gd name="connsiteX4" fmla="*/ 0 w 4689475"/>
              <a:gd name="connsiteY4" fmla="*/ 3816350 h 3816350"/>
              <a:gd name="connsiteX5" fmla="*/ 0 w 4689475"/>
              <a:gd name="connsiteY5" fmla="*/ 0 h 3816350"/>
              <a:gd name="connsiteX0" fmla="*/ 0 w 4689475"/>
              <a:gd name="connsiteY0" fmla="*/ 0 h 3816350"/>
              <a:gd name="connsiteX1" fmla="*/ 4689475 w 4689475"/>
              <a:gd name="connsiteY1" fmla="*/ 0 h 3816350"/>
              <a:gd name="connsiteX2" fmla="*/ 4689475 w 4689475"/>
              <a:gd name="connsiteY2" fmla="*/ 3816350 h 3816350"/>
              <a:gd name="connsiteX3" fmla="*/ 3747221 w 4689475"/>
              <a:gd name="connsiteY3" fmla="*/ 3813261 h 3816350"/>
              <a:gd name="connsiteX4" fmla="*/ 0 w 4689475"/>
              <a:gd name="connsiteY4" fmla="*/ 3816350 h 3816350"/>
              <a:gd name="connsiteX5" fmla="*/ 0 w 4689475"/>
              <a:gd name="connsiteY5" fmla="*/ 0 h 3816350"/>
              <a:gd name="connsiteX0" fmla="*/ 0 w 4689475"/>
              <a:gd name="connsiteY0" fmla="*/ 0 h 3816350"/>
              <a:gd name="connsiteX1" fmla="*/ 4689475 w 4689475"/>
              <a:gd name="connsiteY1" fmla="*/ 0 h 3816350"/>
              <a:gd name="connsiteX2" fmla="*/ 4689475 w 4689475"/>
              <a:gd name="connsiteY2" fmla="*/ 3458902 h 3816350"/>
              <a:gd name="connsiteX3" fmla="*/ 3747221 w 4689475"/>
              <a:gd name="connsiteY3" fmla="*/ 3813261 h 3816350"/>
              <a:gd name="connsiteX4" fmla="*/ 0 w 4689475"/>
              <a:gd name="connsiteY4" fmla="*/ 3816350 h 3816350"/>
              <a:gd name="connsiteX5" fmla="*/ 0 w 4689475"/>
              <a:gd name="connsiteY5" fmla="*/ 0 h 3816350"/>
              <a:gd name="connsiteX0" fmla="*/ 0 w 4689475"/>
              <a:gd name="connsiteY0" fmla="*/ 0 h 3816350"/>
              <a:gd name="connsiteX1" fmla="*/ 4689475 w 4689475"/>
              <a:gd name="connsiteY1" fmla="*/ 0 h 3816350"/>
              <a:gd name="connsiteX2" fmla="*/ 4689475 w 4689475"/>
              <a:gd name="connsiteY2" fmla="*/ 3458902 h 3816350"/>
              <a:gd name="connsiteX3" fmla="*/ 3747221 w 4689475"/>
              <a:gd name="connsiteY3" fmla="*/ 3813261 h 3816350"/>
              <a:gd name="connsiteX4" fmla="*/ 0 w 4689475"/>
              <a:gd name="connsiteY4" fmla="*/ 3816350 h 3816350"/>
              <a:gd name="connsiteX5" fmla="*/ 0 w 4689475"/>
              <a:gd name="connsiteY5" fmla="*/ 0 h 3816350"/>
              <a:gd name="connsiteX0" fmla="*/ 0 w 4712527"/>
              <a:gd name="connsiteY0" fmla="*/ 0 h 3816350"/>
              <a:gd name="connsiteX1" fmla="*/ 4689475 w 4712527"/>
              <a:gd name="connsiteY1" fmla="*/ 0 h 3816350"/>
              <a:gd name="connsiteX2" fmla="*/ 4712527 w 4712527"/>
              <a:gd name="connsiteY2" fmla="*/ 2867232 h 3816350"/>
              <a:gd name="connsiteX3" fmla="*/ 3747221 w 4712527"/>
              <a:gd name="connsiteY3" fmla="*/ 3813261 h 3816350"/>
              <a:gd name="connsiteX4" fmla="*/ 0 w 4712527"/>
              <a:gd name="connsiteY4" fmla="*/ 3816350 h 3816350"/>
              <a:gd name="connsiteX5" fmla="*/ 0 w 4712527"/>
              <a:gd name="connsiteY5" fmla="*/ 0 h 3816350"/>
              <a:gd name="connsiteX0" fmla="*/ 0 w 4720212"/>
              <a:gd name="connsiteY0" fmla="*/ 0 h 3816350"/>
              <a:gd name="connsiteX1" fmla="*/ 4720212 w 4720212"/>
              <a:gd name="connsiteY1" fmla="*/ 0 h 3816350"/>
              <a:gd name="connsiteX2" fmla="*/ 4712527 w 4720212"/>
              <a:gd name="connsiteY2" fmla="*/ 2867232 h 3816350"/>
              <a:gd name="connsiteX3" fmla="*/ 3747221 w 4720212"/>
              <a:gd name="connsiteY3" fmla="*/ 3813261 h 3816350"/>
              <a:gd name="connsiteX4" fmla="*/ 0 w 4720212"/>
              <a:gd name="connsiteY4" fmla="*/ 3816350 h 3816350"/>
              <a:gd name="connsiteX5" fmla="*/ 0 w 4720212"/>
              <a:gd name="connsiteY5" fmla="*/ 0 h 3816350"/>
              <a:gd name="connsiteX0" fmla="*/ 0 w 4720212"/>
              <a:gd name="connsiteY0" fmla="*/ 0 h 3816350"/>
              <a:gd name="connsiteX1" fmla="*/ 4720212 w 4720212"/>
              <a:gd name="connsiteY1" fmla="*/ 0 h 3816350"/>
              <a:gd name="connsiteX2" fmla="*/ 4712527 w 4720212"/>
              <a:gd name="connsiteY2" fmla="*/ 2867232 h 3816350"/>
              <a:gd name="connsiteX3" fmla="*/ 3747221 w 4720212"/>
              <a:gd name="connsiteY3" fmla="*/ 3813261 h 3816350"/>
              <a:gd name="connsiteX4" fmla="*/ 0 w 4720212"/>
              <a:gd name="connsiteY4" fmla="*/ 3816350 h 3816350"/>
              <a:gd name="connsiteX5" fmla="*/ 0 w 4720212"/>
              <a:gd name="connsiteY5" fmla="*/ 0 h 3816350"/>
              <a:gd name="connsiteX0" fmla="*/ 0 w 4720212"/>
              <a:gd name="connsiteY0" fmla="*/ 0 h 3816350"/>
              <a:gd name="connsiteX1" fmla="*/ 4720212 w 4720212"/>
              <a:gd name="connsiteY1" fmla="*/ 0 h 3816350"/>
              <a:gd name="connsiteX2" fmla="*/ 4720211 w 4720212"/>
              <a:gd name="connsiteY2" fmla="*/ 2775023 h 3816350"/>
              <a:gd name="connsiteX3" fmla="*/ 3747221 w 4720212"/>
              <a:gd name="connsiteY3" fmla="*/ 3813261 h 3816350"/>
              <a:gd name="connsiteX4" fmla="*/ 0 w 4720212"/>
              <a:gd name="connsiteY4" fmla="*/ 3816350 h 3816350"/>
              <a:gd name="connsiteX5" fmla="*/ 0 w 4720212"/>
              <a:gd name="connsiteY5" fmla="*/ 0 h 3816350"/>
              <a:gd name="connsiteX0" fmla="*/ 0 w 4720212"/>
              <a:gd name="connsiteY0" fmla="*/ 0 h 3816350"/>
              <a:gd name="connsiteX1" fmla="*/ 4720212 w 4720212"/>
              <a:gd name="connsiteY1" fmla="*/ 0 h 3816350"/>
              <a:gd name="connsiteX2" fmla="*/ 4720211 w 4720212"/>
              <a:gd name="connsiteY2" fmla="*/ 2859548 h 3816350"/>
              <a:gd name="connsiteX3" fmla="*/ 3747221 w 4720212"/>
              <a:gd name="connsiteY3" fmla="*/ 3813261 h 3816350"/>
              <a:gd name="connsiteX4" fmla="*/ 0 w 4720212"/>
              <a:gd name="connsiteY4" fmla="*/ 3816350 h 3816350"/>
              <a:gd name="connsiteX5" fmla="*/ 0 w 4720212"/>
              <a:gd name="connsiteY5" fmla="*/ 0 h 3816350"/>
              <a:gd name="connsiteX0" fmla="*/ 0 w 4720212"/>
              <a:gd name="connsiteY0" fmla="*/ 0 h 3820945"/>
              <a:gd name="connsiteX1" fmla="*/ 4720212 w 4720212"/>
              <a:gd name="connsiteY1" fmla="*/ 0 h 3820945"/>
              <a:gd name="connsiteX2" fmla="*/ 4720211 w 4720212"/>
              <a:gd name="connsiteY2" fmla="*/ 2859548 h 3820945"/>
              <a:gd name="connsiteX3" fmla="*/ 3570489 w 4720212"/>
              <a:gd name="connsiteY3" fmla="*/ 3820945 h 3820945"/>
              <a:gd name="connsiteX4" fmla="*/ 0 w 4720212"/>
              <a:gd name="connsiteY4" fmla="*/ 3816350 h 3820945"/>
              <a:gd name="connsiteX5" fmla="*/ 0 w 4720212"/>
              <a:gd name="connsiteY5" fmla="*/ 0 h 3820945"/>
              <a:gd name="connsiteX0" fmla="*/ 0 w 4720212"/>
              <a:gd name="connsiteY0" fmla="*/ 0 h 3828629"/>
              <a:gd name="connsiteX1" fmla="*/ 4720212 w 4720212"/>
              <a:gd name="connsiteY1" fmla="*/ 0 h 3828629"/>
              <a:gd name="connsiteX2" fmla="*/ 4720211 w 4720212"/>
              <a:gd name="connsiteY2" fmla="*/ 2859548 h 3828629"/>
              <a:gd name="connsiteX3" fmla="*/ 3724169 w 4720212"/>
              <a:gd name="connsiteY3" fmla="*/ 3828629 h 3828629"/>
              <a:gd name="connsiteX4" fmla="*/ 0 w 4720212"/>
              <a:gd name="connsiteY4" fmla="*/ 3816350 h 3828629"/>
              <a:gd name="connsiteX5" fmla="*/ 0 w 4720212"/>
              <a:gd name="connsiteY5" fmla="*/ 0 h 3828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0212" h="3828629">
                <a:moveTo>
                  <a:pt x="0" y="0"/>
                </a:moveTo>
                <a:lnTo>
                  <a:pt x="4720212" y="0"/>
                </a:lnTo>
                <a:cubicBezTo>
                  <a:pt x="4720212" y="1152967"/>
                  <a:pt x="4720211" y="1706581"/>
                  <a:pt x="4720211" y="2859548"/>
                </a:cubicBezTo>
                <a:cubicBezTo>
                  <a:pt x="4713697" y="2869603"/>
                  <a:pt x="3730892" y="3825770"/>
                  <a:pt x="3724169" y="3828629"/>
                </a:cubicBezTo>
                <a:lnTo>
                  <a:pt x="0" y="3816350"/>
                </a:lnTo>
                <a:lnTo>
                  <a:pt x="0" y="0"/>
                </a:lnTo>
                <a:close/>
              </a:path>
            </a:pathLst>
          </a:custGeom>
          <a:solidFill>
            <a:srgbClr val="B19E5F"/>
          </a:solidFill>
        </p:spPr>
        <p:txBody>
          <a:bodyPr>
            <a:normAutofit/>
          </a:bodyPr>
          <a:lstStyle>
            <a:lvl1pPr marL="177800" indent="-177800">
              <a:buFontTx/>
              <a:buBlip>
                <a:blip r:embed="rId3"/>
              </a:buBlip>
              <a:tabLst>
                <a:tab pos="347663" algn="l"/>
              </a:tabLst>
              <a:defRPr sz="1200">
                <a:solidFill>
                  <a:schemeClr val="bg1"/>
                </a:solidFill>
              </a:defRPr>
            </a:lvl1pPr>
            <a:lvl2pPr marL="355600" indent="-177800">
              <a:buFontTx/>
              <a:buBlip>
                <a:blip r:embed="rId3"/>
              </a:buBlip>
              <a:tabLst/>
              <a:defRPr sz="1000">
                <a:solidFill>
                  <a:schemeClr val="bg1"/>
                </a:solidFill>
              </a:defRPr>
            </a:lvl2pPr>
            <a:lvl3pPr marL="533400" indent="-177800">
              <a:buFontTx/>
              <a:buBlip>
                <a:blip r:embed="rId3"/>
              </a:buBlip>
              <a:tabLst/>
              <a:defRPr sz="1000">
                <a:solidFill>
                  <a:schemeClr val="bg1"/>
                </a:solidFill>
              </a:defRPr>
            </a:lvl3pPr>
            <a:lvl4pPr marL="711200" indent="-177800">
              <a:buFontTx/>
              <a:buBlip>
                <a:blip r:embed="rId3"/>
              </a:buBlip>
              <a:tabLst/>
              <a:defRPr sz="1000">
                <a:solidFill>
                  <a:schemeClr val="bg1"/>
                </a:solidFill>
              </a:defRPr>
            </a:lvl4pPr>
            <a:lvl5pPr marL="889000" indent="-177800">
              <a:buFontTx/>
              <a:buBlip>
                <a:blip r:embed="rId3"/>
              </a:buBlip>
              <a:tabLst/>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Slide Number Placeholder 4">
            <a:extLst>
              <a:ext uri="{FF2B5EF4-FFF2-40B4-BE49-F238E27FC236}">
                <a16:creationId xmlns:a16="http://schemas.microsoft.com/office/drawing/2014/main" id="{0E73F13B-0FF1-7643-9EE6-0D95BD718369}"/>
              </a:ext>
            </a:extLst>
          </p:cNvPr>
          <p:cNvSpPr txBox="1">
            <a:spLocks/>
          </p:cNvSpPr>
          <p:nvPr userDrawn="1"/>
        </p:nvSpPr>
        <p:spPr>
          <a:xfrm>
            <a:off x="8801470" y="4876006"/>
            <a:ext cx="307034" cy="169389"/>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defTabSz="457200" rtl="0" eaLnBrk="1" fontAlgn="base" hangingPunct="1">
              <a:spcBef>
                <a:spcPct val="0"/>
              </a:spcBef>
              <a:spcAft>
                <a:spcPct val="0"/>
              </a:spcAft>
              <a:defRPr sz="1200" b="0" i="0" kern="1200" smtClean="0">
                <a:solidFill>
                  <a:schemeClr val="bg1"/>
                </a:solidFill>
                <a:latin typeface="Fiba" panose="02010500040101020104" pitchFamily="2" charset="0"/>
                <a:ea typeface="Fiba" panose="02010500040101020104" pitchFamily="2" charset="0"/>
                <a:cs typeface="Fiba" panose="02010500040101020104" pitchFamily="2" charset="0"/>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pPr>
              <a:defRPr/>
            </a:pPr>
            <a:fld id="{6BB93DC5-C60B-5948-97A9-A3B1846EF5C1}" type="slidenum">
              <a:rPr lang="en-US" altLang="x-none" sz="1000" b="0" i="0" smtClean="0">
                <a:solidFill>
                  <a:schemeClr val="bg1"/>
                </a:solidFill>
                <a:latin typeface="Fiba" panose="02010500040101020104" pitchFamily="2" charset="0"/>
              </a:rPr>
              <a:pPr>
                <a:defRPr/>
              </a:pPr>
              <a:t>‹#›</a:t>
            </a:fld>
            <a:endParaRPr lang="en-US" altLang="x-none" sz="1000" b="0" i="0" dirty="0">
              <a:solidFill>
                <a:schemeClr val="bg1"/>
              </a:solidFill>
              <a:latin typeface="Fiba" panose="02010500040101020104" pitchFamily="2" charset="0"/>
            </a:endParaRPr>
          </a:p>
        </p:txBody>
      </p:sp>
    </p:spTree>
    <p:extLst>
      <p:ext uri="{BB962C8B-B14F-4D97-AF65-F5344CB8AC3E}">
        <p14:creationId xmlns:p14="http://schemas.microsoft.com/office/powerpoint/2010/main" val="30675829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Row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rcRect/>
          <a:stretch/>
        </p:blipFill>
        <p:spPr bwMode="auto">
          <a:xfrm>
            <a:off x="1589" y="894"/>
            <a:ext cx="9140823" cy="514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nip Diagonal Corner Rectangle 1"/>
          <p:cNvSpPr/>
          <p:nvPr userDrawn="1"/>
        </p:nvSpPr>
        <p:spPr>
          <a:xfrm>
            <a:off x="0" y="1137379"/>
            <a:ext cx="7666112" cy="1151531"/>
          </a:xfrm>
          <a:prstGeom prst="snip1Rect">
            <a:avLst>
              <a:gd name="adj" fmla="val 50000"/>
            </a:avLst>
          </a:prstGeom>
          <a:solidFill>
            <a:srgbClr val="B19E5F"/>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t> </a:t>
            </a:r>
          </a:p>
        </p:txBody>
      </p:sp>
      <p:sp>
        <p:nvSpPr>
          <p:cNvPr id="20" name="Snip Diagonal Corner Rectangle 19"/>
          <p:cNvSpPr/>
          <p:nvPr userDrawn="1"/>
        </p:nvSpPr>
        <p:spPr>
          <a:xfrm>
            <a:off x="0" y="2442034"/>
            <a:ext cx="6084168" cy="1151531"/>
          </a:xfrm>
          <a:prstGeom prst="snip1Rect">
            <a:avLst>
              <a:gd name="adj" fmla="val 50000"/>
            </a:avLst>
          </a:prstGeom>
          <a:solidFill>
            <a:srgbClr val="B19E5F"/>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t> </a:t>
            </a:r>
          </a:p>
        </p:txBody>
      </p:sp>
      <p:sp>
        <p:nvSpPr>
          <p:cNvPr id="21" name="Snip Diagonal Corner Rectangle 20"/>
          <p:cNvSpPr/>
          <p:nvPr userDrawn="1"/>
        </p:nvSpPr>
        <p:spPr>
          <a:xfrm>
            <a:off x="0" y="3768932"/>
            <a:ext cx="4499992" cy="1151531"/>
          </a:xfrm>
          <a:prstGeom prst="snip1Rect">
            <a:avLst>
              <a:gd name="adj" fmla="val 50000"/>
            </a:avLst>
          </a:prstGeom>
          <a:solidFill>
            <a:srgbClr val="B19E5F"/>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 </a:t>
            </a:r>
          </a:p>
        </p:txBody>
      </p:sp>
      <p:sp>
        <p:nvSpPr>
          <p:cNvPr id="13" name="Text Placeholder 5"/>
          <p:cNvSpPr>
            <a:spLocks noGrp="1"/>
          </p:cNvSpPr>
          <p:nvPr>
            <p:ph type="body" sz="quarter" idx="10" hasCustomPrompt="1"/>
          </p:nvPr>
        </p:nvSpPr>
        <p:spPr>
          <a:xfrm>
            <a:off x="323528" y="1127596"/>
            <a:ext cx="6768752" cy="1150932"/>
          </a:xfrm>
          <a:prstGeom prst="rect">
            <a:avLst/>
          </a:prstGeom>
        </p:spPr>
        <p:txBody>
          <a:bodyPr vert="horz" anchor="ctr">
            <a:normAutofit/>
          </a:bodyPr>
          <a:lstStyle>
            <a:lvl1pPr marL="0" marR="0" indent="-342900" algn="l" defTabSz="457200" rtl="0" eaLnBrk="1" fontAlgn="auto" latinLnBrk="0" hangingPunct="1">
              <a:lnSpc>
                <a:spcPct val="100000"/>
              </a:lnSpc>
              <a:spcBef>
                <a:spcPts val="0"/>
              </a:spcBef>
              <a:spcAft>
                <a:spcPts val="0"/>
              </a:spcAft>
              <a:buClrTx/>
              <a:buSzTx/>
              <a:buFont typeface="Arial"/>
              <a:buNone/>
              <a:tabLst/>
              <a:defRPr sz="1200" b="0" i="0" cap="none" baseline="0">
                <a:solidFill>
                  <a:schemeClr val="bg1"/>
                </a:solidFill>
                <a:latin typeface="Univers LT Std 57 Condensed" panose="020B0506020202050204" pitchFamily="34" charset="0"/>
                <a:ea typeface="Univers LT Std 57 Condensed" panose="020B0506020202050204" pitchFamily="34" charset="0"/>
                <a:cs typeface="Univers LT Std 57 Condensed" panose="020B0506020202050204" pitchFamily="34" charset="0"/>
              </a:defRPr>
            </a:lvl1pPr>
          </a:lstStyle>
          <a:p>
            <a:pPr lvl="0"/>
            <a:r>
              <a:rPr lang="en-US" dirty="0"/>
              <a:t>Content goes here</a:t>
            </a:r>
          </a:p>
        </p:txBody>
      </p:sp>
      <p:sp>
        <p:nvSpPr>
          <p:cNvPr id="14" name="Text Placeholder 5"/>
          <p:cNvSpPr>
            <a:spLocks noGrp="1"/>
          </p:cNvSpPr>
          <p:nvPr>
            <p:ph type="body" sz="quarter" idx="18" hasCustomPrompt="1"/>
          </p:nvPr>
        </p:nvSpPr>
        <p:spPr>
          <a:xfrm>
            <a:off x="323528" y="2430928"/>
            <a:ext cx="5184576" cy="1150932"/>
          </a:xfrm>
          <a:prstGeom prst="rect">
            <a:avLst/>
          </a:prstGeom>
        </p:spPr>
        <p:txBody>
          <a:bodyPr vert="horz" anchor="ctr">
            <a:normAutofit/>
          </a:bodyPr>
          <a:lstStyle>
            <a:lvl1pPr marL="0" marR="0" indent="-342900" algn="l" defTabSz="457200" rtl="0" eaLnBrk="1" fontAlgn="auto" latinLnBrk="0" hangingPunct="1">
              <a:lnSpc>
                <a:spcPct val="100000"/>
              </a:lnSpc>
              <a:spcBef>
                <a:spcPts val="0"/>
              </a:spcBef>
              <a:spcAft>
                <a:spcPts val="0"/>
              </a:spcAft>
              <a:buClrTx/>
              <a:buSzTx/>
              <a:buFont typeface="Arial"/>
              <a:buNone/>
              <a:tabLst/>
              <a:defRPr sz="1200" b="0" i="0" cap="none" baseline="0">
                <a:solidFill>
                  <a:schemeClr val="bg1"/>
                </a:solidFill>
                <a:latin typeface="Univers LT Std 57 Condensed" panose="020B0506020202050204" pitchFamily="34" charset="0"/>
                <a:ea typeface="Univers LT Std 57 Condensed" panose="020B0506020202050204" pitchFamily="34" charset="0"/>
                <a:cs typeface="Univers LT Std 57 Condensed" panose="020B0506020202050204" pitchFamily="34" charset="0"/>
              </a:defRPr>
            </a:lvl1pPr>
          </a:lstStyle>
          <a:p>
            <a:pPr lvl="0"/>
            <a:r>
              <a:rPr lang="en-US" dirty="0"/>
              <a:t>Content goes here</a:t>
            </a:r>
          </a:p>
        </p:txBody>
      </p:sp>
      <p:sp>
        <p:nvSpPr>
          <p:cNvPr id="15" name="Text Placeholder 5"/>
          <p:cNvSpPr>
            <a:spLocks noGrp="1"/>
          </p:cNvSpPr>
          <p:nvPr>
            <p:ph type="body" sz="quarter" idx="19" hasCustomPrompt="1"/>
          </p:nvPr>
        </p:nvSpPr>
        <p:spPr>
          <a:xfrm>
            <a:off x="323527" y="3755370"/>
            <a:ext cx="3600401" cy="1150932"/>
          </a:xfrm>
          <a:prstGeom prst="rect">
            <a:avLst/>
          </a:prstGeom>
        </p:spPr>
        <p:txBody>
          <a:bodyPr vert="horz" anchor="ctr">
            <a:normAutofit/>
          </a:bodyPr>
          <a:lstStyle>
            <a:lvl1pPr marL="0" marR="0" indent="-342900" algn="l" defTabSz="457200" rtl="0" eaLnBrk="1" fontAlgn="auto" latinLnBrk="0" hangingPunct="1">
              <a:lnSpc>
                <a:spcPct val="100000"/>
              </a:lnSpc>
              <a:spcBef>
                <a:spcPts val="0"/>
              </a:spcBef>
              <a:spcAft>
                <a:spcPts val="0"/>
              </a:spcAft>
              <a:buClrTx/>
              <a:buSzTx/>
              <a:buFont typeface="Arial"/>
              <a:buNone/>
              <a:tabLst/>
              <a:defRPr sz="1200" b="0" i="0" cap="none" baseline="0">
                <a:solidFill>
                  <a:schemeClr val="bg1"/>
                </a:solidFill>
                <a:latin typeface="Univers LT Std 57 Condensed" panose="020B0506020202050204" pitchFamily="34" charset="0"/>
                <a:ea typeface="Univers LT Std 57 Condensed" panose="020B0506020202050204" pitchFamily="34" charset="0"/>
                <a:cs typeface="Univers LT Std 57 Condensed" panose="020B0506020202050204" pitchFamily="34" charset="0"/>
              </a:defRPr>
            </a:lvl1pPr>
          </a:lstStyle>
          <a:p>
            <a:pPr lvl="0"/>
            <a:r>
              <a:rPr lang="en-US" dirty="0"/>
              <a:t>Content goes here</a:t>
            </a:r>
          </a:p>
        </p:txBody>
      </p:sp>
      <p:sp>
        <p:nvSpPr>
          <p:cNvPr id="10" name="Slide Number Placeholder 4">
            <a:extLst>
              <a:ext uri="{FF2B5EF4-FFF2-40B4-BE49-F238E27FC236}">
                <a16:creationId xmlns:a16="http://schemas.microsoft.com/office/drawing/2014/main" id="{7A7681DE-C2F3-1440-B9CA-7F1F98027A73}"/>
              </a:ext>
            </a:extLst>
          </p:cNvPr>
          <p:cNvSpPr txBox="1">
            <a:spLocks/>
          </p:cNvSpPr>
          <p:nvPr userDrawn="1"/>
        </p:nvSpPr>
        <p:spPr>
          <a:xfrm>
            <a:off x="8801470" y="4876006"/>
            <a:ext cx="307034" cy="169389"/>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defTabSz="457200" rtl="0" eaLnBrk="1" fontAlgn="base" hangingPunct="1">
              <a:spcBef>
                <a:spcPct val="0"/>
              </a:spcBef>
              <a:spcAft>
                <a:spcPct val="0"/>
              </a:spcAft>
              <a:defRPr sz="1200" b="0" i="0" kern="1200" smtClean="0">
                <a:solidFill>
                  <a:schemeClr val="bg1"/>
                </a:solidFill>
                <a:latin typeface="Fiba" panose="02010500040101020104" pitchFamily="2" charset="0"/>
                <a:ea typeface="Fiba" panose="02010500040101020104" pitchFamily="2" charset="0"/>
                <a:cs typeface="Fiba" panose="02010500040101020104" pitchFamily="2" charset="0"/>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pPr>
              <a:defRPr/>
            </a:pPr>
            <a:fld id="{6BB93DC5-C60B-5948-97A9-A3B1846EF5C1}" type="slidenum">
              <a:rPr lang="en-US" altLang="x-none" sz="1000" b="0" i="0" smtClean="0">
                <a:latin typeface="Fiba" panose="02010500040101020104" pitchFamily="2" charset="0"/>
              </a:rPr>
              <a:pPr>
                <a:defRPr/>
              </a:pPr>
              <a:t>‹#›</a:t>
            </a:fld>
            <a:endParaRPr lang="en-US" altLang="x-none" sz="1000" b="0" i="0" dirty="0">
              <a:latin typeface="Fiba" panose="02010500040101020104" pitchFamily="2" charset="0"/>
            </a:endParaRPr>
          </a:p>
        </p:txBody>
      </p:sp>
      <p:sp>
        <p:nvSpPr>
          <p:cNvPr id="12" name="Picture Placeholder 3">
            <a:extLst>
              <a:ext uri="{FF2B5EF4-FFF2-40B4-BE49-F238E27FC236}">
                <a16:creationId xmlns:a16="http://schemas.microsoft.com/office/drawing/2014/main" id="{71C74276-D847-CA47-9425-5F464D39B9B1}"/>
              </a:ext>
            </a:extLst>
          </p:cNvPr>
          <p:cNvSpPr>
            <a:spLocks noGrp="1"/>
          </p:cNvSpPr>
          <p:nvPr>
            <p:ph type="pic" sz="quarter" idx="14" hasCustomPrompt="1"/>
          </p:nvPr>
        </p:nvSpPr>
        <p:spPr>
          <a:xfrm>
            <a:off x="8426720" y="384202"/>
            <a:ext cx="321744" cy="675380"/>
          </a:xfrm>
        </p:spPr>
        <p:txBody>
          <a:bodyPr anchor="ctr">
            <a:noAutofit/>
          </a:bodyPr>
          <a:lstStyle>
            <a:lvl1pPr marL="0" indent="0" algn="ctr">
              <a:buNone/>
              <a:defRPr sz="800">
                <a:solidFill>
                  <a:srgbClr val="B19E5F"/>
                </a:solidFill>
              </a:defRPr>
            </a:lvl1pPr>
          </a:lstStyle>
          <a:p>
            <a:r>
              <a:rPr lang="en-US" dirty="0"/>
              <a:t>image</a:t>
            </a:r>
          </a:p>
        </p:txBody>
      </p:sp>
    </p:spTree>
    <p:extLst>
      <p:ext uri="{BB962C8B-B14F-4D97-AF65-F5344CB8AC3E}">
        <p14:creationId xmlns:p14="http://schemas.microsoft.com/office/powerpoint/2010/main" val="6232649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Column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53032D2-ACAA-9E48-BDED-6B48B1081500}"/>
              </a:ext>
            </a:extLst>
          </p:cNvPr>
          <p:cNvPicPr>
            <a:picLocks noChangeAspect="1"/>
          </p:cNvPicPr>
          <p:nvPr userDrawn="1"/>
        </p:nvPicPr>
        <p:blipFill>
          <a:blip r:embed="rId2"/>
          <a:srcRect/>
          <a:stretch/>
        </p:blipFill>
        <p:spPr bwMode="auto">
          <a:xfrm>
            <a:off x="1589" y="894"/>
            <a:ext cx="9140821" cy="514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Placeholder 5">
            <a:extLst>
              <a:ext uri="{FF2B5EF4-FFF2-40B4-BE49-F238E27FC236}">
                <a16:creationId xmlns:a16="http://schemas.microsoft.com/office/drawing/2014/main" id="{D5F598C6-6B2B-6442-856E-D11E23753D3B}"/>
              </a:ext>
            </a:extLst>
          </p:cNvPr>
          <p:cNvSpPr>
            <a:spLocks noGrp="1"/>
          </p:cNvSpPr>
          <p:nvPr>
            <p:ph type="body" sz="quarter" idx="11" hasCustomPrompt="1"/>
          </p:nvPr>
        </p:nvSpPr>
        <p:spPr>
          <a:xfrm>
            <a:off x="323528" y="411510"/>
            <a:ext cx="6014973" cy="432048"/>
          </a:xfrm>
          <a:prstGeom prst="rect">
            <a:avLst/>
          </a:prstGeom>
        </p:spPr>
        <p:txBody>
          <a:bodyPr vert="horz" anchor="ctr">
            <a:normAutofit/>
          </a:bodyPr>
          <a:lstStyle>
            <a:lvl1pPr marL="0" marR="0" indent="-126900" algn="l" defTabSz="457200" rtl="0" eaLnBrk="1" fontAlgn="auto" latinLnBrk="0" hangingPunct="1">
              <a:lnSpc>
                <a:spcPct val="100000"/>
              </a:lnSpc>
              <a:spcBef>
                <a:spcPts val="0"/>
              </a:spcBef>
              <a:spcAft>
                <a:spcPts val="0"/>
              </a:spcAft>
              <a:buClrTx/>
              <a:buSzTx/>
              <a:buFont typeface="Arial"/>
              <a:buNone/>
              <a:tabLst/>
              <a:defRPr sz="2200" cap="none" baseline="0">
                <a:solidFill>
                  <a:schemeClr val="bg1"/>
                </a:solidFill>
                <a:latin typeface="Fiba"/>
                <a:cs typeface="Fiba"/>
              </a:defRPr>
            </a:lvl1pPr>
          </a:lstStyle>
          <a:p>
            <a:pPr lvl="0"/>
            <a:r>
              <a:rPr lang="en-US" dirty="0"/>
              <a:t>Click to add title here</a:t>
            </a:r>
          </a:p>
        </p:txBody>
      </p:sp>
      <p:sp>
        <p:nvSpPr>
          <p:cNvPr id="15" name="Snip Diagonal Corner Rectangle 14"/>
          <p:cNvSpPr>
            <a:spLocks noChangeAspect="1"/>
          </p:cNvSpPr>
          <p:nvPr userDrawn="1"/>
        </p:nvSpPr>
        <p:spPr>
          <a:xfrm>
            <a:off x="985331" y="1441907"/>
            <a:ext cx="2160423" cy="3290083"/>
          </a:xfrm>
          <a:prstGeom prst="snip1Rect">
            <a:avLst/>
          </a:prstGeom>
          <a:solidFill>
            <a:srgbClr val="B19E5F"/>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t> </a:t>
            </a:r>
          </a:p>
        </p:txBody>
      </p:sp>
      <p:sp>
        <p:nvSpPr>
          <p:cNvPr id="14" name="Picture Placeholder 3">
            <a:extLst>
              <a:ext uri="{FF2B5EF4-FFF2-40B4-BE49-F238E27FC236}">
                <a16:creationId xmlns:a16="http://schemas.microsoft.com/office/drawing/2014/main" id="{1461360A-CACD-0D40-B627-03505C9D276C}"/>
              </a:ext>
            </a:extLst>
          </p:cNvPr>
          <p:cNvSpPr>
            <a:spLocks noGrp="1"/>
          </p:cNvSpPr>
          <p:nvPr>
            <p:ph type="pic" sz="quarter" idx="14" hasCustomPrompt="1"/>
          </p:nvPr>
        </p:nvSpPr>
        <p:spPr>
          <a:xfrm>
            <a:off x="8426720" y="384202"/>
            <a:ext cx="321744" cy="675380"/>
          </a:xfrm>
        </p:spPr>
        <p:txBody>
          <a:bodyPr anchor="ctr">
            <a:noAutofit/>
          </a:bodyPr>
          <a:lstStyle>
            <a:lvl1pPr marL="0" indent="0" algn="ctr">
              <a:buNone/>
              <a:defRPr sz="800">
                <a:solidFill>
                  <a:srgbClr val="B19E5F"/>
                </a:solidFill>
              </a:defRPr>
            </a:lvl1pPr>
          </a:lstStyle>
          <a:p>
            <a:r>
              <a:rPr lang="en-US" dirty="0"/>
              <a:t>image</a:t>
            </a:r>
          </a:p>
        </p:txBody>
      </p:sp>
      <p:sp>
        <p:nvSpPr>
          <p:cNvPr id="16" name="Slide Number Placeholder 4">
            <a:extLst>
              <a:ext uri="{FF2B5EF4-FFF2-40B4-BE49-F238E27FC236}">
                <a16:creationId xmlns:a16="http://schemas.microsoft.com/office/drawing/2014/main" id="{4CB21518-B191-F34B-8C20-0F9FA11418CE}"/>
              </a:ext>
            </a:extLst>
          </p:cNvPr>
          <p:cNvSpPr txBox="1">
            <a:spLocks/>
          </p:cNvSpPr>
          <p:nvPr userDrawn="1"/>
        </p:nvSpPr>
        <p:spPr>
          <a:xfrm>
            <a:off x="8801470" y="4876006"/>
            <a:ext cx="307034" cy="169389"/>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defTabSz="457200" rtl="0" eaLnBrk="1" fontAlgn="base" hangingPunct="1">
              <a:spcBef>
                <a:spcPct val="0"/>
              </a:spcBef>
              <a:spcAft>
                <a:spcPct val="0"/>
              </a:spcAft>
              <a:defRPr sz="1200" b="0" i="0" kern="1200" smtClean="0">
                <a:solidFill>
                  <a:schemeClr val="bg1"/>
                </a:solidFill>
                <a:latin typeface="Fiba" panose="02010500040101020104" pitchFamily="2" charset="0"/>
                <a:ea typeface="Fiba" panose="02010500040101020104" pitchFamily="2" charset="0"/>
                <a:cs typeface="Fiba" panose="02010500040101020104" pitchFamily="2" charset="0"/>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pPr>
              <a:defRPr/>
            </a:pPr>
            <a:fld id="{6BB93DC5-C60B-5948-97A9-A3B1846EF5C1}" type="slidenum">
              <a:rPr lang="en-US" altLang="x-none" sz="1000" b="0" i="0" smtClean="0">
                <a:latin typeface="Fiba" panose="02010500040101020104" pitchFamily="2" charset="0"/>
              </a:rPr>
              <a:pPr>
                <a:defRPr/>
              </a:pPr>
              <a:t>‹#›</a:t>
            </a:fld>
            <a:endParaRPr lang="en-US" altLang="x-none" sz="1000" b="0" i="0" dirty="0">
              <a:latin typeface="Fiba" panose="02010500040101020104" pitchFamily="2" charset="0"/>
            </a:endParaRPr>
          </a:p>
        </p:txBody>
      </p:sp>
      <p:sp>
        <p:nvSpPr>
          <p:cNvPr id="3" name="Text Placeholder 2">
            <a:extLst>
              <a:ext uri="{FF2B5EF4-FFF2-40B4-BE49-F238E27FC236}">
                <a16:creationId xmlns:a16="http://schemas.microsoft.com/office/drawing/2014/main" id="{EB04E796-8F16-F340-A6D7-3AE9BA42B02D}"/>
              </a:ext>
            </a:extLst>
          </p:cNvPr>
          <p:cNvSpPr>
            <a:spLocks noGrp="1"/>
          </p:cNvSpPr>
          <p:nvPr>
            <p:ph type="body" sz="quarter" idx="28" hasCustomPrompt="1"/>
          </p:nvPr>
        </p:nvSpPr>
        <p:spPr>
          <a:xfrm>
            <a:off x="985836" y="1766165"/>
            <a:ext cx="2159917" cy="2960687"/>
          </a:xfrm>
        </p:spPr>
        <p:txBody>
          <a:bodyPr anchor="ctr">
            <a:normAutofit/>
          </a:bodyPr>
          <a:lstStyle>
            <a:lvl1pPr marL="0" indent="0" algn="ctr">
              <a:buNone/>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Content goes here</a:t>
            </a:r>
          </a:p>
        </p:txBody>
      </p:sp>
      <p:sp>
        <p:nvSpPr>
          <p:cNvPr id="23" name="Snip Diagonal Corner Rectangle 14">
            <a:extLst>
              <a:ext uri="{FF2B5EF4-FFF2-40B4-BE49-F238E27FC236}">
                <a16:creationId xmlns:a16="http://schemas.microsoft.com/office/drawing/2014/main" id="{6B56981F-EB46-A846-987F-165827009207}"/>
              </a:ext>
            </a:extLst>
          </p:cNvPr>
          <p:cNvSpPr>
            <a:spLocks noChangeAspect="1"/>
          </p:cNvSpPr>
          <p:nvPr userDrawn="1"/>
        </p:nvSpPr>
        <p:spPr>
          <a:xfrm>
            <a:off x="3469097" y="1436769"/>
            <a:ext cx="2160423" cy="3290083"/>
          </a:xfrm>
          <a:prstGeom prst="snip1Rect">
            <a:avLst/>
          </a:prstGeom>
          <a:solidFill>
            <a:srgbClr val="B19E5F"/>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t> </a:t>
            </a:r>
          </a:p>
        </p:txBody>
      </p:sp>
      <p:sp>
        <p:nvSpPr>
          <p:cNvPr id="24" name="Text Placeholder 2">
            <a:extLst>
              <a:ext uri="{FF2B5EF4-FFF2-40B4-BE49-F238E27FC236}">
                <a16:creationId xmlns:a16="http://schemas.microsoft.com/office/drawing/2014/main" id="{C743D3A3-2B0A-6F4C-B4B1-2CD673D58D10}"/>
              </a:ext>
            </a:extLst>
          </p:cNvPr>
          <p:cNvSpPr>
            <a:spLocks noGrp="1"/>
          </p:cNvSpPr>
          <p:nvPr>
            <p:ph type="body" sz="quarter" idx="29" hasCustomPrompt="1"/>
          </p:nvPr>
        </p:nvSpPr>
        <p:spPr>
          <a:xfrm>
            <a:off x="3469602" y="1761027"/>
            <a:ext cx="2159917" cy="2960687"/>
          </a:xfrm>
        </p:spPr>
        <p:txBody>
          <a:bodyPr anchor="ctr">
            <a:normAutofit/>
          </a:bodyPr>
          <a:lstStyle>
            <a:lvl1pPr marL="0" indent="0" algn="ctr">
              <a:buNone/>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Content goes here</a:t>
            </a:r>
          </a:p>
        </p:txBody>
      </p:sp>
      <p:sp>
        <p:nvSpPr>
          <p:cNvPr id="26" name="Snip Diagonal Corner Rectangle 14">
            <a:extLst>
              <a:ext uri="{FF2B5EF4-FFF2-40B4-BE49-F238E27FC236}">
                <a16:creationId xmlns:a16="http://schemas.microsoft.com/office/drawing/2014/main" id="{5BC5EF98-5FDE-D741-B702-D09FAA696C70}"/>
              </a:ext>
            </a:extLst>
          </p:cNvPr>
          <p:cNvSpPr>
            <a:spLocks noChangeAspect="1"/>
          </p:cNvSpPr>
          <p:nvPr userDrawn="1"/>
        </p:nvSpPr>
        <p:spPr>
          <a:xfrm>
            <a:off x="5947926" y="1441907"/>
            <a:ext cx="2160423" cy="3290083"/>
          </a:xfrm>
          <a:prstGeom prst="snip1Rect">
            <a:avLst/>
          </a:prstGeom>
          <a:solidFill>
            <a:srgbClr val="B19E5F"/>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t> </a:t>
            </a:r>
          </a:p>
        </p:txBody>
      </p:sp>
      <p:sp>
        <p:nvSpPr>
          <p:cNvPr id="27" name="Text Placeholder 2">
            <a:extLst>
              <a:ext uri="{FF2B5EF4-FFF2-40B4-BE49-F238E27FC236}">
                <a16:creationId xmlns:a16="http://schemas.microsoft.com/office/drawing/2014/main" id="{5659A3CA-086A-D448-96B0-1F53C49C9F04}"/>
              </a:ext>
            </a:extLst>
          </p:cNvPr>
          <p:cNvSpPr>
            <a:spLocks noGrp="1"/>
          </p:cNvSpPr>
          <p:nvPr>
            <p:ph type="body" sz="quarter" idx="30" hasCustomPrompt="1"/>
          </p:nvPr>
        </p:nvSpPr>
        <p:spPr>
          <a:xfrm>
            <a:off x="5948431" y="1766165"/>
            <a:ext cx="2159917" cy="2960687"/>
          </a:xfrm>
        </p:spPr>
        <p:txBody>
          <a:bodyPr anchor="ctr">
            <a:normAutofit/>
          </a:bodyPr>
          <a:lstStyle>
            <a:lvl1pPr marL="0" indent="0" algn="ctr">
              <a:buNone/>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Content goes here</a:t>
            </a:r>
          </a:p>
        </p:txBody>
      </p:sp>
      <p:sp>
        <p:nvSpPr>
          <p:cNvPr id="29" name="TextBox 28">
            <a:extLst>
              <a:ext uri="{FF2B5EF4-FFF2-40B4-BE49-F238E27FC236}">
                <a16:creationId xmlns:a16="http://schemas.microsoft.com/office/drawing/2014/main" id="{DC0E47D4-8D1A-FF4A-934D-8E080DAA26DD}"/>
              </a:ext>
            </a:extLst>
          </p:cNvPr>
          <p:cNvSpPr txBox="1"/>
          <p:nvPr userDrawn="1"/>
        </p:nvSpPr>
        <p:spPr>
          <a:xfrm>
            <a:off x="971600" y="843558"/>
            <a:ext cx="972616" cy="1015663"/>
          </a:xfrm>
          <a:prstGeom prst="rect">
            <a:avLst/>
          </a:prstGeom>
          <a:noFill/>
        </p:spPr>
        <p:txBody>
          <a:bodyPr wrap="square" rtlCol="0">
            <a:spAutoFit/>
          </a:bodyPr>
          <a:lstStyle/>
          <a:p>
            <a:pPr algn="r"/>
            <a:r>
              <a:rPr lang="en-US" sz="6000" dirty="0">
                <a:solidFill>
                  <a:schemeClr val="tx1">
                    <a:lumMod val="85000"/>
                    <a:lumOff val="15000"/>
                  </a:schemeClr>
                </a:solidFill>
                <a:latin typeface="Fiba" panose="02010500040101020104" pitchFamily="2" charset="0"/>
              </a:rPr>
              <a:t>00</a:t>
            </a:r>
          </a:p>
        </p:txBody>
      </p:sp>
      <p:sp>
        <p:nvSpPr>
          <p:cNvPr id="30" name="TextBox 29">
            <a:extLst>
              <a:ext uri="{FF2B5EF4-FFF2-40B4-BE49-F238E27FC236}">
                <a16:creationId xmlns:a16="http://schemas.microsoft.com/office/drawing/2014/main" id="{FDE3F39C-BB41-E042-85FD-1DDC66956CC0}"/>
              </a:ext>
            </a:extLst>
          </p:cNvPr>
          <p:cNvSpPr txBox="1"/>
          <p:nvPr userDrawn="1"/>
        </p:nvSpPr>
        <p:spPr>
          <a:xfrm>
            <a:off x="3456383" y="847318"/>
            <a:ext cx="972616" cy="1015663"/>
          </a:xfrm>
          <a:prstGeom prst="rect">
            <a:avLst/>
          </a:prstGeom>
          <a:noFill/>
        </p:spPr>
        <p:txBody>
          <a:bodyPr wrap="square" rtlCol="0">
            <a:spAutoFit/>
          </a:bodyPr>
          <a:lstStyle/>
          <a:p>
            <a:pPr algn="r"/>
            <a:r>
              <a:rPr lang="en-US" sz="6000" dirty="0">
                <a:solidFill>
                  <a:schemeClr val="tx1">
                    <a:lumMod val="85000"/>
                    <a:lumOff val="15000"/>
                  </a:schemeClr>
                </a:solidFill>
                <a:latin typeface="Fiba" panose="02010500040101020104" pitchFamily="2" charset="0"/>
              </a:rPr>
              <a:t>00</a:t>
            </a:r>
          </a:p>
        </p:txBody>
      </p:sp>
      <p:sp>
        <p:nvSpPr>
          <p:cNvPr id="33" name="TextBox 32">
            <a:extLst>
              <a:ext uri="{FF2B5EF4-FFF2-40B4-BE49-F238E27FC236}">
                <a16:creationId xmlns:a16="http://schemas.microsoft.com/office/drawing/2014/main" id="{A0927CED-F7EF-2342-B289-37C6D80142B5}"/>
              </a:ext>
            </a:extLst>
          </p:cNvPr>
          <p:cNvSpPr txBox="1"/>
          <p:nvPr userDrawn="1"/>
        </p:nvSpPr>
        <p:spPr>
          <a:xfrm>
            <a:off x="5941937" y="843558"/>
            <a:ext cx="972616" cy="1015663"/>
          </a:xfrm>
          <a:prstGeom prst="rect">
            <a:avLst/>
          </a:prstGeom>
          <a:noFill/>
        </p:spPr>
        <p:txBody>
          <a:bodyPr wrap="square" rtlCol="0">
            <a:spAutoFit/>
          </a:bodyPr>
          <a:lstStyle/>
          <a:p>
            <a:pPr algn="r"/>
            <a:r>
              <a:rPr lang="en-US" sz="6000" dirty="0">
                <a:solidFill>
                  <a:schemeClr val="tx1">
                    <a:lumMod val="85000"/>
                    <a:lumOff val="15000"/>
                  </a:schemeClr>
                </a:solidFill>
                <a:latin typeface="Fiba" panose="02010500040101020104" pitchFamily="2" charset="0"/>
              </a:rPr>
              <a:t>00</a:t>
            </a:r>
          </a:p>
        </p:txBody>
      </p:sp>
    </p:spTree>
    <p:extLst>
      <p:ext uri="{BB962C8B-B14F-4D97-AF65-F5344CB8AC3E}">
        <p14:creationId xmlns:p14="http://schemas.microsoft.com/office/powerpoint/2010/main" val="2603721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Box Content">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63CEFEF-6C1F-B341-A5F9-AD08BBCA9685}"/>
              </a:ext>
            </a:extLst>
          </p:cNvPr>
          <p:cNvPicPr>
            <a:picLocks noChangeAspect="1"/>
          </p:cNvPicPr>
          <p:nvPr userDrawn="1"/>
        </p:nvPicPr>
        <p:blipFill>
          <a:blip r:embed="rId2"/>
          <a:srcRect/>
          <a:stretch/>
        </p:blipFill>
        <p:spPr bwMode="auto">
          <a:xfrm>
            <a:off x="1589" y="894"/>
            <a:ext cx="9140821" cy="514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Placeholder 5">
            <a:extLst>
              <a:ext uri="{FF2B5EF4-FFF2-40B4-BE49-F238E27FC236}">
                <a16:creationId xmlns:a16="http://schemas.microsoft.com/office/drawing/2014/main" id="{24320013-CE63-A746-9CCA-E6DD197AF618}"/>
              </a:ext>
            </a:extLst>
          </p:cNvPr>
          <p:cNvSpPr>
            <a:spLocks noGrp="1"/>
          </p:cNvSpPr>
          <p:nvPr>
            <p:ph type="body" sz="quarter" idx="11" hasCustomPrompt="1"/>
          </p:nvPr>
        </p:nvSpPr>
        <p:spPr>
          <a:xfrm>
            <a:off x="323528" y="411510"/>
            <a:ext cx="6014973" cy="432048"/>
          </a:xfrm>
          <a:prstGeom prst="rect">
            <a:avLst/>
          </a:prstGeom>
        </p:spPr>
        <p:txBody>
          <a:bodyPr vert="horz" anchor="ctr">
            <a:normAutofit/>
          </a:bodyPr>
          <a:lstStyle>
            <a:lvl1pPr marL="0" marR="0" indent="-126900" algn="l" defTabSz="457200" rtl="0" eaLnBrk="1" fontAlgn="auto" latinLnBrk="0" hangingPunct="1">
              <a:lnSpc>
                <a:spcPct val="100000"/>
              </a:lnSpc>
              <a:spcBef>
                <a:spcPts val="0"/>
              </a:spcBef>
              <a:spcAft>
                <a:spcPts val="0"/>
              </a:spcAft>
              <a:buClrTx/>
              <a:buSzTx/>
              <a:buFont typeface="Arial"/>
              <a:buNone/>
              <a:tabLst/>
              <a:defRPr sz="2200" cap="none" baseline="0">
                <a:solidFill>
                  <a:schemeClr val="bg1"/>
                </a:solidFill>
                <a:latin typeface="Fiba"/>
                <a:cs typeface="Fiba"/>
              </a:defRPr>
            </a:lvl1pPr>
          </a:lstStyle>
          <a:p>
            <a:pPr lvl="0"/>
            <a:r>
              <a:rPr lang="en-US" dirty="0"/>
              <a:t>Click to add title here</a:t>
            </a:r>
          </a:p>
        </p:txBody>
      </p:sp>
      <p:sp>
        <p:nvSpPr>
          <p:cNvPr id="29" name="Snip Diagonal Corner Rectangle 28"/>
          <p:cNvSpPr/>
          <p:nvPr userDrawn="1"/>
        </p:nvSpPr>
        <p:spPr>
          <a:xfrm>
            <a:off x="323528" y="1419622"/>
            <a:ext cx="2592288" cy="1517443"/>
          </a:xfrm>
          <a:prstGeom prst="snip1Rect">
            <a:avLst/>
          </a:prstGeom>
          <a:solidFill>
            <a:srgbClr val="B19E5F"/>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 </a:t>
            </a:r>
          </a:p>
        </p:txBody>
      </p:sp>
      <p:sp>
        <p:nvSpPr>
          <p:cNvPr id="21" name="Picture Placeholder 3">
            <a:extLst>
              <a:ext uri="{FF2B5EF4-FFF2-40B4-BE49-F238E27FC236}">
                <a16:creationId xmlns:a16="http://schemas.microsoft.com/office/drawing/2014/main" id="{BA4B2AA7-E031-9340-9AA5-08D7BC18CD3F}"/>
              </a:ext>
            </a:extLst>
          </p:cNvPr>
          <p:cNvSpPr>
            <a:spLocks noGrp="1"/>
          </p:cNvSpPr>
          <p:nvPr>
            <p:ph type="pic" sz="quarter" idx="14" hasCustomPrompt="1"/>
          </p:nvPr>
        </p:nvSpPr>
        <p:spPr>
          <a:xfrm>
            <a:off x="8426720" y="384202"/>
            <a:ext cx="321744" cy="675380"/>
          </a:xfrm>
        </p:spPr>
        <p:txBody>
          <a:bodyPr anchor="ctr">
            <a:noAutofit/>
          </a:bodyPr>
          <a:lstStyle>
            <a:lvl1pPr marL="0" indent="0" algn="ctr">
              <a:buNone/>
              <a:defRPr sz="800">
                <a:solidFill>
                  <a:srgbClr val="B19E5F"/>
                </a:solidFill>
              </a:defRPr>
            </a:lvl1pPr>
          </a:lstStyle>
          <a:p>
            <a:r>
              <a:rPr lang="en-US" dirty="0"/>
              <a:t>image</a:t>
            </a:r>
          </a:p>
        </p:txBody>
      </p:sp>
      <p:sp>
        <p:nvSpPr>
          <p:cNvPr id="22" name="Slide Number Placeholder 4">
            <a:extLst>
              <a:ext uri="{FF2B5EF4-FFF2-40B4-BE49-F238E27FC236}">
                <a16:creationId xmlns:a16="http://schemas.microsoft.com/office/drawing/2014/main" id="{74181CAD-8A87-3B4F-8534-3143A0E92D27}"/>
              </a:ext>
            </a:extLst>
          </p:cNvPr>
          <p:cNvSpPr txBox="1">
            <a:spLocks/>
          </p:cNvSpPr>
          <p:nvPr userDrawn="1"/>
        </p:nvSpPr>
        <p:spPr>
          <a:xfrm>
            <a:off x="8801470" y="4876006"/>
            <a:ext cx="307034" cy="169389"/>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defTabSz="457200" rtl="0" eaLnBrk="1" fontAlgn="base" hangingPunct="1">
              <a:spcBef>
                <a:spcPct val="0"/>
              </a:spcBef>
              <a:spcAft>
                <a:spcPct val="0"/>
              </a:spcAft>
              <a:defRPr sz="1200" b="0" i="0" kern="1200" smtClean="0">
                <a:solidFill>
                  <a:schemeClr val="bg1"/>
                </a:solidFill>
                <a:latin typeface="Fiba" panose="02010500040101020104" pitchFamily="2" charset="0"/>
                <a:ea typeface="Fiba" panose="02010500040101020104" pitchFamily="2" charset="0"/>
                <a:cs typeface="Fiba" panose="02010500040101020104" pitchFamily="2" charset="0"/>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pPr>
              <a:defRPr/>
            </a:pPr>
            <a:fld id="{6BB93DC5-C60B-5948-97A9-A3B1846EF5C1}" type="slidenum">
              <a:rPr lang="en-US" altLang="x-none" sz="1000" b="0" i="0" smtClean="0">
                <a:latin typeface="Fiba" panose="02010500040101020104" pitchFamily="2" charset="0"/>
              </a:rPr>
              <a:pPr>
                <a:defRPr/>
              </a:pPr>
              <a:t>‹#›</a:t>
            </a:fld>
            <a:endParaRPr lang="en-US" altLang="x-none" sz="1000" b="0" i="0" dirty="0">
              <a:latin typeface="Fiba" panose="02010500040101020104" pitchFamily="2" charset="0"/>
            </a:endParaRPr>
          </a:p>
        </p:txBody>
      </p:sp>
      <p:sp>
        <p:nvSpPr>
          <p:cNvPr id="3" name="Text Placeholder 2">
            <a:extLst>
              <a:ext uri="{FF2B5EF4-FFF2-40B4-BE49-F238E27FC236}">
                <a16:creationId xmlns:a16="http://schemas.microsoft.com/office/drawing/2014/main" id="{74985388-D8E7-DA4B-9DFA-F3220FC2A4A1}"/>
              </a:ext>
            </a:extLst>
          </p:cNvPr>
          <p:cNvSpPr>
            <a:spLocks noGrp="1"/>
          </p:cNvSpPr>
          <p:nvPr>
            <p:ph type="body" sz="quarter" idx="15" hasCustomPrompt="1"/>
          </p:nvPr>
        </p:nvSpPr>
        <p:spPr>
          <a:xfrm>
            <a:off x="323850" y="1707654"/>
            <a:ext cx="2592388" cy="1224905"/>
          </a:xfrm>
        </p:spPr>
        <p:txBody>
          <a:bodyPr>
            <a:normAutofit/>
          </a:bodyPr>
          <a:lstStyle>
            <a:lvl1pPr marL="0" indent="0" algn="ctr">
              <a:buNone/>
              <a:defRPr sz="1200">
                <a:solidFill>
                  <a:schemeClr val="bg1"/>
                </a:solidFill>
              </a:defRPr>
            </a:lvl1pPr>
          </a:lstStyle>
          <a:p>
            <a:pPr lvl="0"/>
            <a:r>
              <a:rPr lang="en-US" dirty="0"/>
              <a:t>Content goes here</a:t>
            </a:r>
          </a:p>
        </p:txBody>
      </p:sp>
      <p:sp>
        <p:nvSpPr>
          <p:cNvPr id="25" name="Text Placeholder 3">
            <a:extLst>
              <a:ext uri="{FF2B5EF4-FFF2-40B4-BE49-F238E27FC236}">
                <a16:creationId xmlns:a16="http://schemas.microsoft.com/office/drawing/2014/main" id="{BB8F4847-E52F-EF46-9797-70BE781C68A2}"/>
              </a:ext>
            </a:extLst>
          </p:cNvPr>
          <p:cNvSpPr>
            <a:spLocks noGrp="1"/>
          </p:cNvSpPr>
          <p:nvPr>
            <p:ph type="body" sz="quarter" idx="53" hasCustomPrompt="1"/>
          </p:nvPr>
        </p:nvSpPr>
        <p:spPr>
          <a:xfrm>
            <a:off x="1885636" y="1251623"/>
            <a:ext cx="720725" cy="444846"/>
          </a:xfrm>
        </p:spPr>
        <p:txBody>
          <a:bodyPr anchor="ctr">
            <a:noAutofit/>
          </a:bodyPr>
          <a:lstStyle>
            <a:lvl1pPr marL="0" indent="0" algn="r">
              <a:buNone/>
              <a:defRPr sz="3500">
                <a:solidFill>
                  <a:schemeClr val="tx1">
                    <a:lumMod val="85000"/>
                    <a:lumOff val="15000"/>
                  </a:schemeClr>
                </a:solidFill>
                <a:latin typeface="Fiba" panose="02010500040101020104" pitchFamily="2" charset="0"/>
              </a:defRPr>
            </a:lvl1pPr>
          </a:lstStyle>
          <a:p>
            <a:pPr lvl="0"/>
            <a:r>
              <a:rPr lang="en-US" dirty="0"/>
              <a:t>00</a:t>
            </a:r>
          </a:p>
        </p:txBody>
      </p:sp>
      <p:sp>
        <p:nvSpPr>
          <p:cNvPr id="26" name="Snip Diagonal Corner Rectangle 28">
            <a:extLst>
              <a:ext uri="{FF2B5EF4-FFF2-40B4-BE49-F238E27FC236}">
                <a16:creationId xmlns:a16="http://schemas.microsoft.com/office/drawing/2014/main" id="{8DAF1864-786B-FE47-BCAB-28F799F48E7A}"/>
              </a:ext>
            </a:extLst>
          </p:cNvPr>
          <p:cNvSpPr/>
          <p:nvPr userDrawn="1"/>
        </p:nvSpPr>
        <p:spPr>
          <a:xfrm>
            <a:off x="3181780" y="1419622"/>
            <a:ext cx="2592288" cy="1517443"/>
          </a:xfrm>
          <a:prstGeom prst="snip1Rect">
            <a:avLst/>
          </a:prstGeom>
          <a:solidFill>
            <a:srgbClr val="B19E5F"/>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 </a:t>
            </a:r>
          </a:p>
        </p:txBody>
      </p:sp>
      <p:sp>
        <p:nvSpPr>
          <p:cNvPr id="27" name="Text Placeholder 2">
            <a:extLst>
              <a:ext uri="{FF2B5EF4-FFF2-40B4-BE49-F238E27FC236}">
                <a16:creationId xmlns:a16="http://schemas.microsoft.com/office/drawing/2014/main" id="{185BA797-2176-E848-ADCE-8AD5DF1B469A}"/>
              </a:ext>
            </a:extLst>
          </p:cNvPr>
          <p:cNvSpPr>
            <a:spLocks noGrp="1"/>
          </p:cNvSpPr>
          <p:nvPr>
            <p:ph type="body" sz="quarter" idx="54" hasCustomPrompt="1"/>
          </p:nvPr>
        </p:nvSpPr>
        <p:spPr>
          <a:xfrm>
            <a:off x="3182102" y="1707654"/>
            <a:ext cx="2592388" cy="1224905"/>
          </a:xfrm>
        </p:spPr>
        <p:txBody>
          <a:bodyPr>
            <a:normAutofit/>
          </a:bodyPr>
          <a:lstStyle>
            <a:lvl1pPr marL="0" indent="0" algn="ctr">
              <a:buNone/>
              <a:defRPr sz="1200">
                <a:solidFill>
                  <a:schemeClr val="bg1"/>
                </a:solidFill>
              </a:defRPr>
            </a:lvl1pPr>
          </a:lstStyle>
          <a:p>
            <a:pPr lvl="0"/>
            <a:r>
              <a:rPr lang="en-US" dirty="0"/>
              <a:t>Content goes here</a:t>
            </a:r>
          </a:p>
        </p:txBody>
      </p:sp>
      <p:sp>
        <p:nvSpPr>
          <p:cNvPr id="30" name="Text Placeholder 3">
            <a:extLst>
              <a:ext uri="{FF2B5EF4-FFF2-40B4-BE49-F238E27FC236}">
                <a16:creationId xmlns:a16="http://schemas.microsoft.com/office/drawing/2014/main" id="{5B40A6DE-1C47-114A-9769-B00869E3E8B3}"/>
              </a:ext>
            </a:extLst>
          </p:cNvPr>
          <p:cNvSpPr>
            <a:spLocks noGrp="1"/>
          </p:cNvSpPr>
          <p:nvPr>
            <p:ph type="body" sz="quarter" idx="55" hasCustomPrompt="1"/>
          </p:nvPr>
        </p:nvSpPr>
        <p:spPr>
          <a:xfrm>
            <a:off x="4743888" y="1251623"/>
            <a:ext cx="720725" cy="444846"/>
          </a:xfrm>
        </p:spPr>
        <p:txBody>
          <a:bodyPr anchor="ctr">
            <a:noAutofit/>
          </a:bodyPr>
          <a:lstStyle>
            <a:lvl1pPr marL="0" indent="0" algn="r">
              <a:buNone/>
              <a:defRPr sz="3500">
                <a:solidFill>
                  <a:schemeClr val="tx1">
                    <a:lumMod val="85000"/>
                    <a:lumOff val="15000"/>
                  </a:schemeClr>
                </a:solidFill>
                <a:latin typeface="Fiba" panose="02010500040101020104" pitchFamily="2" charset="0"/>
              </a:defRPr>
            </a:lvl1pPr>
          </a:lstStyle>
          <a:p>
            <a:pPr lvl="0"/>
            <a:r>
              <a:rPr lang="en-US" dirty="0"/>
              <a:t>00</a:t>
            </a:r>
          </a:p>
        </p:txBody>
      </p:sp>
      <p:sp>
        <p:nvSpPr>
          <p:cNvPr id="31" name="Snip Diagonal Corner Rectangle 28">
            <a:extLst>
              <a:ext uri="{FF2B5EF4-FFF2-40B4-BE49-F238E27FC236}">
                <a16:creationId xmlns:a16="http://schemas.microsoft.com/office/drawing/2014/main" id="{9360DB3B-E1EC-064F-A46F-B0D7DB042BA9}"/>
              </a:ext>
            </a:extLst>
          </p:cNvPr>
          <p:cNvSpPr/>
          <p:nvPr userDrawn="1"/>
        </p:nvSpPr>
        <p:spPr>
          <a:xfrm>
            <a:off x="6039610" y="1415116"/>
            <a:ext cx="2592288" cy="1517443"/>
          </a:xfrm>
          <a:prstGeom prst="snip1Rect">
            <a:avLst/>
          </a:prstGeom>
          <a:solidFill>
            <a:srgbClr val="B19E5F"/>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 </a:t>
            </a:r>
          </a:p>
        </p:txBody>
      </p:sp>
      <p:sp>
        <p:nvSpPr>
          <p:cNvPr id="35" name="Text Placeholder 2">
            <a:extLst>
              <a:ext uri="{FF2B5EF4-FFF2-40B4-BE49-F238E27FC236}">
                <a16:creationId xmlns:a16="http://schemas.microsoft.com/office/drawing/2014/main" id="{29A8EEDE-C09D-0B46-ABDF-B4AB286C762E}"/>
              </a:ext>
            </a:extLst>
          </p:cNvPr>
          <p:cNvSpPr>
            <a:spLocks noGrp="1"/>
          </p:cNvSpPr>
          <p:nvPr>
            <p:ph type="body" sz="quarter" idx="56" hasCustomPrompt="1"/>
          </p:nvPr>
        </p:nvSpPr>
        <p:spPr>
          <a:xfrm>
            <a:off x="6039932" y="1703148"/>
            <a:ext cx="2592388" cy="1224905"/>
          </a:xfrm>
        </p:spPr>
        <p:txBody>
          <a:bodyPr>
            <a:normAutofit/>
          </a:bodyPr>
          <a:lstStyle>
            <a:lvl1pPr marL="0" indent="0" algn="ctr">
              <a:buNone/>
              <a:defRPr sz="1200">
                <a:solidFill>
                  <a:schemeClr val="bg1"/>
                </a:solidFill>
              </a:defRPr>
            </a:lvl1pPr>
          </a:lstStyle>
          <a:p>
            <a:pPr lvl="0"/>
            <a:r>
              <a:rPr lang="en-US" dirty="0"/>
              <a:t>Content goes here</a:t>
            </a:r>
          </a:p>
        </p:txBody>
      </p:sp>
      <p:sp>
        <p:nvSpPr>
          <p:cNvPr id="36" name="Text Placeholder 3">
            <a:extLst>
              <a:ext uri="{FF2B5EF4-FFF2-40B4-BE49-F238E27FC236}">
                <a16:creationId xmlns:a16="http://schemas.microsoft.com/office/drawing/2014/main" id="{327379F0-A7FE-584D-9076-51B9CC0CDCF1}"/>
              </a:ext>
            </a:extLst>
          </p:cNvPr>
          <p:cNvSpPr>
            <a:spLocks noGrp="1"/>
          </p:cNvSpPr>
          <p:nvPr>
            <p:ph type="body" sz="quarter" idx="57" hasCustomPrompt="1"/>
          </p:nvPr>
        </p:nvSpPr>
        <p:spPr>
          <a:xfrm>
            <a:off x="7601718" y="1247117"/>
            <a:ext cx="720725" cy="444846"/>
          </a:xfrm>
        </p:spPr>
        <p:txBody>
          <a:bodyPr anchor="ctr">
            <a:noAutofit/>
          </a:bodyPr>
          <a:lstStyle>
            <a:lvl1pPr marL="0" indent="0" algn="r">
              <a:buNone/>
              <a:defRPr sz="3500">
                <a:solidFill>
                  <a:schemeClr val="tx1">
                    <a:lumMod val="85000"/>
                    <a:lumOff val="15000"/>
                  </a:schemeClr>
                </a:solidFill>
                <a:latin typeface="Fiba" panose="02010500040101020104" pitchFamily="2" charset="0"/>
              </a:defRPr>
            </a:lvl1pPr>
          </a:lstStyle>
          <a:p>
            <a:pPr lvl="0"/>
            <a:r>
              <a:rPr lang="en-US" dirty="0"/>
              <a:t>00</a:t>
            </a:r>
          </a:p>
        </p:txBody>
      </p:sp>
      <p:sp>
        <p:nvSpPr>
          <p:cNvPr id="37" name="Snip Diagonal Corner Rectangle 28">
            <a:extLst>
              <a:ext uri="{FF2B5EF4-FFF2-40B4-BE49-F238E27FC236}">
                <a16:creationId xmlns:a16="http://schemas.microsoft.com/office/drawing/2014/main" id="{4E0F002C-54B2-EC4A-8137-71826D26395D}"/>
              </a:ext>
            </a:extLst>
          </p:cNvPr>
          <p:cNvSpPr/>
          <p:nvPr userDrawn="1"/>
        </p:nvSpPr>
        <p:spPr>
          <a:xfrm>
            <a:off x="323528" y="3188263"/>
            <a:ext cx="2592288" cy="1517443"/>
          </a:xfrm>
          <a:prstGeom prst="snip1Rect">
            <a:avLst/>
          </a:prstGeom>
          <a:solidFill>
            <a:srgbClr val="B19E5F"/>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 </a:t>
            </a:r>
          </a:p>
        </p:txBody>
      </p:sp>
      <p:sp>
        <p:nvSpPr>
          <p:cNvPr id="38" name="Text Placeholder 2">
            <a:extLst>
              <a:ext uri="{FF2B5EF4-FFF2-40B4-BE49-F238E27FC236}">
                <a16:creationId xmlns:a16="http://schemas.microsoft.com/office/drawing/2014/main" id="{2998558A-2C79-004A-870D-5D65E42E227C}"/>
              </a:ext>
            </a:extLst>
          </p:cNvPr>
          <p:cNvSpPr>
            <a:spLocks noGrp="1"/>
          </p:cNvSpPr>
          <p:nvPr>
            <p:ph type="body" sz="quarter" idx="58" hasCustomPrompt="1"/>
          </p:nvPr>
        </p:nvSpPr>
        <p:spPr>
          <a:xfrm>
            <a:off x="323850" y="3476295"/>
            <a:ext cx="2592388" cy="1224905"/>
          </a:xfrm>
        </p:spPr>
        <p:txBody>
          <a:bodyPr>
            <a:normAutofit/>
          </a:bodyPr>
          <a:lstStyle>
            <a:lvl1pPr marL="0" indent="0" algn="ctr">
              <a:buNone/>
              <a:defRPr sz="1200">
                <a:solidFill>
                  <a:schemeClr val="bg1"/>
                </a:solidFill>
              </a:defRPr>
            </a:lvl1pPr>
          </a:lstStyle>
          <a:p>
            <a:pPr lvl="0"/>
            <a:r>
              <a:rPr lang="en-US" dirty="0"/>
              <a:t>Content goes here</a:t>
            </a:r>
          </a:p>
        </p:txBody>
      </p:sp>
      <p:sp>
        <p:nvSpPr>
          <p:cNvPr id="39" name="Text Placeholder 3">
            <a:extLst>
              <a:ext uri="{FF2B5EF4-FFF2-40B4-BE49-F238E27FC236}">
                <a16:creationId xmlns:a16="http://schemas.microsoft.com/office/drawing/2014/main" id="{1D414C9F-E064-DF4E-ABCB-DBA55DCD4447}"/>
              </a:ext>
            </a:extLst>
          </p:cNvPr>
          <p:cNvSpPr>
            <a:spLocks noGrp="1"/>
          </p:cNvSpPr>
          <p:nvPr>
            <p:ph type="body" sz="quarter" idx="59" hasCustomPrompt="1"/>
          </p:nvPr>
        </p:nvSpPr>
        <p:spPr>
          <a:xfrm>
            <a:off x="1885636" y="3020264"/>
            <a:ext cx="720725" cy="444846"/>
          </a:xfrm>
        </p:spPr>
        <p:txBody>
          <a:bodyPr anchor="ctr">
            <a:noAutofit/>
          </a:bodyPr>
          <a:lstStyle>
            <a:lvl1pPr marL="0" indent="0" algn="r">
              <a:buNone/>
              <a:defRPr sz="3500">
                <a:solidFill>
                  <a:schemeClr val="tx1">
                    <a:lumMod val="85000"/>
                    <a:lumOff val="15000"/>
                  </a:schemeClr>
                </a:solidFill>
                <a:latin typeface="Fiba" panose="02010500040101020104" pitchFamily="2" charset="0"/>
              </a:defRPr>
            </a:lvl1pPr>
          </a:lstStyle>
          <a:p>
            <a:pPr lvl="0"/>
            <a:r>
              <a:rPr lang="en-US" dirty="0"/>
              <a:t>00</a:t>
            </a:r>
          </a:p>
        </p:txBody>
      </p:sp>
      <p:sp>
        <p:nvSpPr>
          <p:cNvPr id="40" name="Snip Diagonal Corner Rectangle 28">
            <a:extLst>
              <a:ext uri="{FF2B5EF4-FFF2-40B4-BE49-F238E27FC236}">
                <a16:creationId xmlns:a16="http://schemas.microsoft.com/office/drawing/2014/main" id="{916E72F7-8D87-BC4F-BBB8-D31C12C4B150}"/>
              </a:ext>
            </a:extLst>
          </p:cNvPr>
          <p:cNvSpPr/>
          <p:nvPr userDrawn="1"/>
        </p:nvSpPr>
        <p:spPr>
          <a:xfrm>
            <a:off x="3181780" y="3188263"/>
            <a:ext cx="2592288" cy="1517443"/>
          </a:xfrm>
          <a:prstGeom prst="snip1Rect">
            <a:avLst/>
          </a:prstGeom>
          <a:solidFill>
            <a:srgbClr val="B19E5F"/>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 </a:t>
            </a:r>
          </a:p>
        </p:txBody>
      </p:sp>
      <p:sp>
        <p:nvSpPr>
          <p:cNvPr id="41" name="Text Placeholder 2">
            <a:extLst>
              <a:ext uri="{FF2B5EF4-FFF2-40B4-BE49-F238E27FC236}">
                <a16:creationId xmlns:a16="http://schemas.microsoft.com/office/drawing/2014/main" id="{3EEFA278-CD81-8A41-8614-D72383001630}"/>
              </a:ext>
            </a:extLst>
          </p:cNvPr>
          <p:cNvSpPr>
            <a:spLocks noGrp="1"/>
          </p:cNvSpPr>
          <p:nvPr>
            <p:ph type="body" sz="quarter" idx="60" hasCustomPrompt="1"/>
          </p:nvPr>
        </p:nvSpPr>
        <p:spPr>
          <a:xfrm>
            <a:off x="3182102" y="3476295"/>
            <a:ext cx="2592388" cy="1224905"/>
          </a:xfrm>
        </p:spPr>
        <p:txBody>
          <a:bodyPr>
            <a:normAutofit/>
          </a:bodyPr>
          <a:lstStyle>
            <a:lvl1pPr marL="0" indent="0" algn="ctr">
              <a:buNone/>
              <a:defRPr sz="1200">
                <a:solidFill>
                  <a:schemeClr val="bg1"/>
                </a:solidFill>
              </a:defRPr>
            </a:lvl1pPr>
          </a:lstStyle>
          <a:p>
            <a:pPr lvl="0"/>
            <a:r>
              <a:rPr lang="en-US" dirty="0"/>
              <a:t>Content goes here</a:t>
            </a:r>
          </a:p>
        </p:txBody>
      </p:sp>
      <p:sp>
        <p:nvSpPr>
          <p:cNvPr id="42" name="Text Placeholder 3">
            <a:extLst>
              <a:ext uri="{FF2B5EF4-FFF2-40B4-BE49-F238E27FC236}">
                <a16:creationId xmlns:a16="http://schemas.microsoft.com/office/drawing/2014/main" id="{8E2C6A85-9AEA-824E-8019-99335F876CA1}"/>
              </a:ext>
            </a:extLst>
          </p:cNvPr>
          <p:cNvSpPr>
            <a:spLocks noGrp="1"/>
          </p:cNvSpPr>
          <p:nvPr>
            <p:ph type="body" sz="quarter" idx="61" hasCustomPrompt="1"/>
          </p:nvPr>
        </p:nvSpPr>
        <p:spPr>
          <a:xfrm>
            <a:off x="4743888" y="3020264"/>
            <a:ext cx="720725" cy="444846"/>
          </a:xfrm>
        </p:spPr>
        <p:txBody>
          <a:bodyPr anchor="ctr">
            <a:noAutofit/>
          </a:bodyPr>
          <a:lstStyle>
            <a:lvl1pPr marL="0" indent="0" algn="r">
              <a:buNone/>
              <a:defRPr sz="3500">
                <a:solidFill>
                  <a:schemeClr val="tx1">
                    <a:lumMod val="85000"/>
                    <a:lumOff val="15000"/>
                  </a:schemeClr>
                </a:solidFill>
                <a:latin typeface="Fiba" panose="02010500040101020104" pitchFamily="2" charset="0"/>
              </a:defRPr>
            </a:lvl1pPr>
          </a:lstStyle>
          <a:p>
            <a:pPr lvl="0"/>
            <a:r>
              <a:rPr lang="en-US" dirty="0"/>
              <a:t>00</a:t>
            </a:r>
          </a:p>
        </p:txBody>
      </p:sp>
      <p:sp>
        <p:nvSpPr>
          <p:cNvPr id="43" name="Snip Diagonal Corner Rectangle 28">
            <a:extLst>
              <a:ext uri="{FF2B5EF4-FFF2-40B4-BE49-F238E27FC236}">
                <a16:creationId xmlns:a16="http://schemas.microsoft.com/office/drawing/2014/main" id="{2D363BA2-4540-474F-979C-A14F6FBC240A}"/>
              </a:ext>
            </a:extLst>
          </p:cNvPr>
          <p:cNvSpPr/>
          <p:nvPr userDrawn="1"/>
        </p:nvSpPr>
        <p:spPr>
          <a:xfrm>
            <a:off x="6039610" y="3183757"/>
            <a:ext cx="2592288" cy="1517443"/>
          </a:xfrm>
          <a:prstGeom prst="snip1Rect">
            <a:avLst/>
          </a:prstGeom>
          <a:solidFill>
            <a:srgbClr val="B19E5F"/>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 </a:t>
            </a:r>
          </a:p>
        </p:txBody>
      </p:sp>
      <p:sp>
        <p:nvSpPr>
          <p:cNvPr id="44" name="Text Placeholder 2">
            <a:extLst>
              <a:ext uri="{FF2B5EF4-FFF2-40B4-BE49-F238E27FC236}">
                <a16:creationId xmlns:a16="http://schemas.microsoft.com/office/drawing/2014/main" id="{AD2A7F1E-4417-194E-819A-89DC79AFEFAA}"/>
              </a:ext>
            </a:extLst>
          </p:cNvPr>
          <p:cNvSpPr>
            <a:spLocks noGrp="1"/>
          </p:cNvSpPr>
          <p:nvPr>
            <p:ph type="body" sz="quarter" idx="62" hasCustomPrompt="1"/>
          </p:nvPr>
        </p:nvSpPr>
        <p:spPr>
          <a:xfrm>
            <a:off x="6039932" y="3471789"/>
            <a:ext cx="2592388" cy="1224905"/>
          </a:xfrm>
        </p:spPr>
        <p:txBody>
          <a:bodyPr>
            <a:normAutofit/>
          </a:bodyPr>
          <a:lstStyle>
            <a:lvl1pPr marL="0" indent="0" algn="ctr">
              <a:buNone/>
              <a:defRPr sz="1200">
                <a:solidFill>
                  <a:schemeClr val="bg1"/>
                </a:solidFill>
              </a:defRPr>
            </a:lvl1pPr>
          </a:lstStyle>
          <a:p>
            <a:pPr lvl="0"/>
            <a:r>
              <a:rPr lang="en-US" dirty="0"/>
              <a:t>Content goes here</a:t>
            </a:r>
          </a:p>
        </p:txBody>
      </p:sp>
      <p:sp>
        <p:nvSpPr>
          <p:cNvPr id="45" name="Text Placeholder 3">
            <a:extLst>
              <a:ext uri="{FF2B5EF4-FFF2-40B4-BE49-F238E27FC236}">
                <a16:creationId xmlns:a16="http://schemas.microsoft.com/office/drawing/2014/main" id="{AD263E38-DFEA-A94E-8FF1-AA4FFEA0B092}"/>
              </a:ext>
            </a:extLst>
          </p:cNvPr>
          <p:cNvSpPr>
            <a:spLocks noGrp="1"/>
          </p:cNvSpPr>
          <p:nvPr>
            <p:ph type="body" sz="quarter" idx="63" hasCustomPrompt="1"/>
          </p:nvPr>
        </p:nvSpPr>
        <p:spPr>
          <a:xfrm>
            <a:off x="7601718" y="3015758"/>
            <a:ext cx="720725" cy="444846"/>
          </a:xfrm>
        </p:spPr>
        <p:txBody>
          <a:bodyPr anchor="ctr">
            <a:noAutofit/>
          </a:bodyPr>
          <a:lstStyle>
            <a:lvl1pPr marL="0" indent="0" algn="r">
              <a:buNone/>
              <a:defRPr sz="3500">
                <a:solidFill>
                  <a:schemeClr val="tx1">
                    <a:lumMod val="85000"/>
                    <a:lumOff val="15000"/>
                  </a:schemeClr>
                </a:solidFill>
                <a:latin typeface="Fiba" panose="02010500040101020104" pitchFamily="2" charset="0"/>
              </a:defRPr>
            </a:lvl1pPr>
          </a:lstStyle>
          <a:p>
            <a:pPr lvl="0"/>
            <a:r>
              <a:rPr lang="en-US" dirty="0"/>
              <a:t>00</a:t>
            </a:r>
          </a:p>
        </p:txBody>
      </p:sp>
    </p:spTree>
    <p:extLst>
      <p:ext uri="{BB962C8B-B14F-4D97-AF65-F5344CB8AC3E}">
        <p14:creationId xmlns:p14="http://schemas.microsoft.com/office/powerpoint/2010/main" val="2975452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_Free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7CAB27-231B-6D4D-BBDB-FA42870CD4CD}"/>
              </a:ext>
            </a:extLst>
          </p:cNvPr>
          <p:cNvPicPr>
            <a:picLocks noChangeAspect="1"/>
          </p:cNvPicPr>
          <p:nvPr userDrawn="1"/>
        </p:nvPicPr>
        <p:blipFill>
          <a:blip r:embed="rId2"/>
          <a:srcRect/>
          <a:stretch/>
        </p:blipFill>
        <p:spPr bwMode="auto">
          <a:xfrm>
            <a:off x="1589" y="894"/>
            <a:ext cx="9140821" cy="514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5">
            <a:extLst>
              <a:ext uri="{FF2B5EF4-FFF2-40B4-BE49-F238E27FC236}">
                <a16:creationId xmlns:a16="http://schemas.microsoft.com/office/drawing/2014/main" id="{ABABAFA9-01C3-1341-B82C-24DB611197AE}"/>
              </a:ext>
            </a:extLst>
          </p:cNvPr>
          <p:cNvSpPr>
            <a:spLocks noGrp="1"/>
          </p:cNvSpPr>
          <p:nvPr>
            <p:ph type="body" sz="quarter" idx="11" hasCustomPrompt="1"/>
          </p:nvPr>
        </p:nvSpPr>
        <p:spPr>
          <a:xfrm>
            <a:off x="323528" y="411510"/>
            <a:ext cx="6014973" cy="432048"/>
          </a:xfrm>
          <a:prstGeom prst="rect">
            <a:avLst/>
          </a:prstGeom>
        </p:spPr>
        <p:txBody>
          <a:bodyPr vert="horz" anchor="ctr">
            <a:normAutofit/>
          </a:bodyPr>
          <a:lstStyle>
            <a:lvl1pPr marL="0" marR="0" indent="-126900" algn="l" defTabSz="457200" rtl="0" eaLnBrk="1" fontAlgn="auto" latinLnBrk="0" hangingPunct="1">
              <a:lnSpc>
                <a:spcPct val="100000"/>
              </a:lnSpc>
              <a:spcBef>
                <a:spcPts val="0"/>
              </a:spcBef>
              <a:spcAft>
                <a:spcPts val="0"/>
              </a:spcAft>
              <a:buClrTx/>
              <a:buSzTx/>
              <a:buFont typeface="Arial"/>
              <a:buNone/>
              <a:tabLst/>
              <a:defRPr sz="2200" cap="none" baseline="0">
                <a:solidFill>
                  <a:schemeClr val="bg1"/>
                </a:solidFill>
                <a:latin typeface="Fiba"/>
                <a:cs typeface="Fiba"/>
              </a:defRPr>
            </a:lvl1pPr>
          </a:lstStyle>
          <a:p>
            <a:pPr lvl="0"/>
            <a:r>
              <a:rPr lang="en-US" dirty="0"/>
              <a:t>Click to add title here</a:t>
            </a:r>
          </a:p>
        </p:txBody>
      </p:sp>
      <p:sp>
        <p:nvSpPr>
          <p:cNvPr id="6" name="Picture Placeholder 3">
            <a:extLst>
              <a:ext uri="{FF2B5EF4-FFF2-40B4-BE49-F238E27FC236}">
                <a16:creationId xmlns:a16="http://schemas.microsoft.com/office/drawing/2014/main" id="{0A5F1300-33C5-2343-993D-09E92C18F766}"/>
              </a:ext>
            </a:extLst>
          </p:cNvPr>
          <p:cNvSpPr>
            <a:spLocks noGrp="1"/>
          </p:cNvSpPr>
          <p:nvPr>
            <p:ph type="pic" sz="quarter" idx="14" hasCustomPrompt="1"/>
          </p:nvPr>
        </p:nvSpPr>
        <p:spPr>
          <a:xfrm>
            <a:off x="8426720" y="384202"/>
            <a:ext cx="321744" cy="675380"/>
          </a:xfrm>
        </p:spPr>
        <p:txBody>
          <a:bodyPr anchor="ctr">
            <a:noAutofit/>
          </a:bodyPr>
          <a:lstStyle>
            <a:lvl1pPr marL="0" indent="0" algn="ctr">
              <a:buNone/>
              <a:defRPr sz="800">
                <a:solidFill>
                  <a:srgbClr val="B19E5F"/>
                </a:solidFill>
              </a:defRPr>
            </a:lvl1pPr>
          </a:lstStyle>
          <a:p>
            <a:r>
              <a:rPr lang="en-US" dirty="0"/>
              <a:t>image</a:t>
            </a:r>
          </a:p>
        </p:txBody>
      </p:sp>
      <p:sp>
        <p:nvSpPr>
          <p:cNvPr id="8" name="Slide Number Placeholder 4">
            <a:extLst>
              <a:ext uri="{FF2B5EF4-FFF2-40B4-BE49-F238E27FC236}">
                <a16:creationId xmlns:a16="http://schemas.microsoft.com/office/drawing/2014/main" id="{CB44117A-6AE2-9D4E-A954-36A0D03BD61C}"/>
              </a:ext>
            </a:extLst>
          </p:cNvPr>
          <p:cNvSpPr txBox="1">
            <a:spLocks/>
          </p:cNvSpPr>
          <p:nvPr userDrawn="1"/>
        </p:nvSpPr>
        <p:spPr>
          <a:xfrm>
            <a:off x="8801470" y="4876006"/>
            <a:ext cx="307034" cy="169389"/>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defTabSz="457200" rtl="0" eaLnBrk="1" fontAlgn="base" hangingPunct="1">
              <a:spcBef>
                <a:spcPct val="0"/>
              </a:spcBef>
              <a:spcAft>
                <a:spcPct val="0"/>
              </a:spcAft>
              <a:defRPr sz="1200" b="0" i="0" kern="1200" smtClean="0">
                <a:solidFill>
                  <a:schemeClr val="bg1"/>
                </a:solidFill>
                <a:latin typeface="Fiba" panose="02010500040101020104" pitchFamily="2" charset="0"/>
                <a:ea typeface="Fiba" panose="02010500040101020104" pitchFamily="2" charset="0"/>
                <a:cs typeface="Fiba" panose="02010500040101020104" pitchFamily="2" charset="0"/>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pPr>
              <a:defRPr/>
            </a:pPr>
            <a:fld id="{6BB93DC5-C60B-5948-97A9-A3B1846EF5C1}" type="slidenum">
              <a:rPr lang="en-US" altLang="x-none" sz="1000" b="0" i="0" smtClean="0">
                <a:latin typeface="Fiba" panose="02010500040101020104" pitchFamily="2" charset="0"/>
              </a:rPr>
              <a:pPr>
                <a:defRPr/>
              </a:pPr>
              <a:t>‹#›</a:t>
            </a:fld>
            <a:endParaRPr lang="en-US" altLang="x-none" sz="1000" b="0" i="0" dirty="0">
              <a:latin typeface="Fiba" panose="02010500040101020104" pitchFamily="2" charset="0"/>
            </a:endParaRPr>
          </a:p>
        </p:txBody>
      </p:sp>
      <p:grpSp>
        <p:nvGrpSpPr>
          <p:cNvPr id="10" name="Group 9">
            <a:extLst>
              <a:ext uri="{FF2B5EF4-FFF2-40B4-BE49-F238E27FC236}">
                <a16:creationId xmlns:a16="http://schemas.microsoft.com/office/drawing/2014/main" id="{C73AC4EC-04D5-E341-B918-109418F83814}"/>
              </a:ext>
            </a:extLst>
          </p:cNvPr>
          <p:cNvGrpSpPr/>
          <p:nvPr userDrawn="1"/>
        </p:nvGrpSpPr>
        <p:grpSpPr>
          <a:xfrm>
            <a:off x="7668344" y="384202"/>
            <a:ext cx="620013" cy="675176"/>
            <a:chOff x="6671084" y="1347615"/>
            <a:chExt cx="620013" cy="675176"/>
          </a:xfrm>
        </p:grpSpPr>
        <p:pic>
          <p:nvPicPr>
            <p:cNvPr id="11" name="Picture 10">
              <a:extLst>
                <a:ext uri="{FF2B5EF4-FFF2-40B4-BE49-F238E27FC236}">
                  <a16:creationId xmlns:a16="http://schemas.microsoft.com/office/drawing/2014/main" id="{7D300E26-C59D-3449-B326-04DFB52AD3EB}"/>
                </a:ext>
              </a:extLst>
            </p:cNvPr>
            <p:cNvPicPr>
              <a:picLocks noChangeAspect="1"/>
            </p:cNvPicPr>
            <p:nvPr/>
          </p:nvPicPr>
          <p:blipFill rotWithShape="1">
            <a:blip r:embed="rId3"/>
            <a:srcRect l="31968" t="39143" b="32706"/>
            <a:stretch/>
          </p:blipFill>
          <p:spPr>
            <a:xfrm>
              <a:off x="6671084" y="1766233"/>
              <a:ext cx="620013" cy="256558"/>
            </a:xfrm>
            <a:prstGeom prst="rect">
              <a:avLst/>
            </a:prstGeom>
          </p:spPr>
        </p:pic>
        <p:pic>
          <p:nvPicPr>
            <p:cNvPr id="12" name="Picture 11" descr="A close up of a logo&#10;&#10;Description automatically generated">
              <a:extLst>
                <a:ext uri="{FF2B5EF4-FFF2-40B4-BE49-F238E27FC236}">
                  <a16:creationId xmlns:a16="http://schemas.microsoft.com/office/drawing/2014/main" id="{BD2A467B-D0BA-DC4F-9488-DDF550D7CA48}"/>
                </a:ext>
              </a:extLst>
            </p:cNvPr>
            <p:cNvPicPr>
              <a:picLocks noChangeAspect="1"/>
            </p:cNvPicPr>
            <p:nvPr/>
          </p:nvPicPr>
          <p:blipFill rotWithShape="1">
            <a:blip r:embed="rId4"/>
            <a:srcRect l="20075" t="12201" r="21651" b="16925"/>
            <a:stretch/>
          </p:blipFill>
          <p:spPr>
            <a:xfrm>
              <a:off x="6804248" y="1347615"/>
              <a:ext cx="344197" cy="418618"/>
            </a:xfrm>
            <a:prstGeom prst="rect">
              <a:avLst/>
            </a:prstGeom>
          </p:spPr>
        </p:pic>
      </p:grpSp>
    </p:spTree>
    <p:extLst>
      <p:ext uri="{BB962C8B-B14F-4D97-AF65-F5344CB8AC3E}">
        <p14:creationId xmlns:p14="http://schemas.microsoft.com/office/powerpoint/2010/main" val="32503384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ree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A03A86-D212-714C-A206-8151F152B77A}"/>
              </a:ext>
            </a:extLst>
          </p:cNvPr>
          <p:cNvPicPr>
            <a:picLocks noChangeAspect="1"/>
          </p:cNvPicPr>
          <p:nvPr userDrawn="1"/>
        </p:nvPicPr>
        <p:blipFill>
          <a:blip r:embed="rId2"/>
          <a:srcRect/>
          <a:stretch/>
        </p:blipFill>
        <p:spPr bwMode="auto">
          <a:xfrm>
            <a:off x="1590" y="894"/>
            <a:ext cx="9140821" cy="514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4">
            <a:extLst>
              <a:ext uri="{FF2B5EF4-FFF2-40B4-BE49-F238E27FC236}">
                <a16:creationId xmlns:a16="http://schemas.microsoft.com/office/drawing/2014/main" id="{89789F9C-82A2-DF46-86AD-4319D900E487}"/>
              </a:ext>
            </a:extLst>
          </p:cNvPr>
          <p:cNvSpPr txBox="1">
            <a:spLocks/>
          </p:cNvSpPr>
          <p:nvPr userDrawn="1"/>
        </p:nvSpPr>
        <p:spPr>
          <a:xfrm>
            <a:off x="8801470" y="4876006"/>
            <a:ext cx="307034" cy="169389"/>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defTabSz="457200" rtl="0" eaLnBrk="1" fontAlgn="base" hangingPunct="1">
              <a:spcBef>
                <a:spcPct val="0"/>
              </a:spcBef>
              <a:spcAft>
                <a:spcPct val="0"/>
              </a:spcAft>
              <a:defRPr sz="1200" b="0" i="0" kern="1200" smtClean="0">
                <a:solidFill>
                  <a:schemeClr val="bg1"/>
                </a:solidFill>
                <a:latin typeface="Fiba" panose="02010500040101020104" pitchFamily="2" charset="0"/>
                <a:ea typeface="Fiba" panose="02010500040101020104" pitchFamily="2" charset="0"/>
                <a:cs typeface="Fiba" panose="02010500040101020104" pitchFamily="2" charset="0"/>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pPr>
              <a:defRPr/>
            </a:pPr>
            <a:fld id="{6BB93DC5-C60B-5948-97A9-A3B1846EF5C1}" type="slidenum">
              <a:rPr lang="en-US" altLang="x-none" sz="1000" b="0" i="0" smtClean="0">
                <a:latin typeface="Fiba" panose="02010500040101020104" pitchFamily="2" charset="0"/>
              </a:rPr>
              <a:pPr>
                <a:defRPr/>
              </a:pPr>
              <a:t>‹#›</a:t>
            </a:fld>
            <a:endParaRPr lang="en-US" altLang="x-none" sz="1000" b="0" i="0" dirty="0">
              <a:latin typeface="Fiba" panose="02010500040101020104" pitchFamily="2" charset="0"/>
            </a:endParaRPr>
          </a:p>
        </p:txBody>
      </p:sp>
    </p:spTree>
    <p:extLst>
      <p:ext uri="{BB962C8B-B14F-4D97-AF65-F5344CB8AC3E}">
        <p14:creationId xmlns:p14="http://schemas.microsoft.com/office/powerpoint/2010/main" val="11274277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merica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6B96826-C900-4849-A8C6-023B10B081C2}"/>
              </a:ext>
            </a:extLst>
          </p:cNvPr>
          <p:cNvPicPr>
            <a:picLocks noChangeAspect="1"/>
          </p:cNvPicPr>
          <p:nvPr userDrawn="1"/>
        </p:nvPicPr>
        <p:blipFill>
          <a:blip r:embed="rId2"/>
          <a:srcRect/>
          <a:stretch/>
        </p:blipFill>
        <p:spPr bwMode="auto">
          <a:xfrm>
            <a:off x="1589" y="894"/>
            <a:ext cx="9140821" cy="514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5">
            <a:extLst>
              <a:ext uri="{FF2B5EF4-FFF2-40B4-BE49-F238E27FC236}">
                <a16:creationId xmlns:a16="http://schemas.microsoft.com/office/drawing/2014/main" id="{1D2C4C0E-4AFB-E242-9C4F-6F80D56F4144}"/>
              </a:ext>
            </a:extLst>
          </p:cNvPr>
          <p:cNvSpPr>
            <a:spLocks noGrp="1"/>
          </p:cNvSpPr>
          <p:nvPr>
            <p:ph type="body" sz="quarter" idx="11" hasCustomPrompt="1"/>
          </p:nvPr>
        </p:nvSpPr>
        <p:spPr>
          <a:xfrm>
            <a:off x="323528" y="411510"/>
            <a:ext cx="6014973" cy="432048"/>
          </a:xfrm>
          <a:prstGeom prst="rect">
            <a:avLst/>
          </a:prstGeom>
        </p:spPr>
        <p:txBody>
          <a:bodyPr vert="horz" anchor="ctr">
            <a:normAutofit/>
          </a:bodyPr>
          <a:lstStyle>
            <a:lvl1pPr marL="0" marR="0" indent="-126900" algn="l" defTabSz="457200" rtl="0" eaLnBrk="1" fontAlgn="auto" latinLnBrk="0" hangingPunct="1">
              <a:lnSpc>
                <a:spcPct val="100000"/>
              </a:lnSpc>
              <a:spcBef>
                <a:spcPts val="0"/>
              </a:spcBef>
              <a:spcAft>
                <a:spcPts val="0"/>
              </a:spcAft>
              <a:buClrTx/>
              <a:buSzTx/>
              <a:buFont typeface="Arial"/>
              <a:buNone/>
              <a:tabLst/>
              <a:defRPr sz="2200" cap="none" baseline="0">
                <a:solidFill>
                  <a:schemeClr val="bg1"/>
                </a:solidFill>
                <a:latin typeface="Fiba"/>
                <a:cs typeface="Fiba"/>
              </a:defRPr>
            </a:lvl1pPr>
          </a:lstStyle>
          <a:p>
            <a:pPr lvl="0"/>
            <a:r>
              <a:rPr lang="en-US" dirty="0"/>
              <a:t>Click to add title here</a:t>
            </a:r>
          </a:p>
        </p:txBody>
      </p:sp>
      <p:sp>
        <p:nvSpPr>
          <p:cNvPr id="6" name="Picture Placeholder 3">
            <a:extLst>
              <a:ext uri="{FF2B5EF4-FFF2-40B4-BE49-F238E27FC236}">
                <a16:creationId xmlns:a16="http://schemas.microsoft.com/office/drawing/2014/main" id="{0A5F1300-33C5-2343-993D-09E92C18F766}"/>
              </a:ext>
            </a:extLst>
          </p:cNvPr>
          <p:cNvSpPr>
            <a:spLocks noGrp="1"/>
          </p:cNvSpPr>
          <p:nvPr>
            <p:ph type="pic" sz="quarter" idx="14" hasCustomPrompt="1"/>
          </p:nvPr>
        </p:nvSpPr>
        <p:spPr>
          <a:xfrm>
            <a:off x="8426720" y="384202"/>
            <a:ext cx="321744" cy="675380"/>
          </a:xfrm>
        </p:spPr>
        <p:txBody>
          <a:bodyPr anchor="ctr">
            <a:noAutofit/>
          </a:bodyPr>
          <a:lstStyle>
            <a:lvl1pPr marL="0" indent="0" algn="ctr">
              <a:buNone/>
              <a:defRPr sz="800">
                <a:solidFill>
                  <a:srgbClr val="B19E5F"/>
                </a:solidFill>
              </a:defRPr>
            </a:lvl1pPr>
          </a:lstStyle>
          <a:p>
            <a:r>
              <a:rPr lang="en-US" dirty="0"/>
              <a:t>image</a:t>
            </a:r>
          </a:p>
        </p:txBody>
      </p:sp>
      <p:sp>
        <p:nvSpPr>
          <p:cNvPr id="8" name="Slide Number Placeholder 4">
            <a:extLst>
              <a:ext uri="{FF2B5EF4-FFF2-40B4-BE49-F238E27FC236}">
                <a16:creationId xmlns:a16="http://schemas.microsoft.com/office/drawing/2014/main" id="{CB44117A-6AE2-9D4E-A954-36A0D03BD61C}"/>
              </a:ext>
            </a:extLst>
          </p:cNvPr>
          <p:cNvSpPr txBox="1">
            <a:spLocks/>
          </p:cNvSpPr>
          <p:nvPr userDrawn="1"/>
        </p:nvSpPr>
        <p:spPr>
          <a:xfrm>
            <a:off x="8801470" y="4876006"/>
            <a:ext cx="307034" cy="169389"/>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defTabSz="457200" rtl="0" eaLnBrk="1" fontAlgn="base" hangingPunct="1">
              <a:spcBef>
                <a:spcPct val="0"/>
              </a:spcBef>
              <a:spcAft>
                <a:spcPct val="0"/>
              </a:spcAft>
              <a:defRPr sz="1200" b="0" i="0" kern="1200" smtClean="0">
                <a:solidFill>
                  <a:schemeClr val="bg1"/>
                </a:solidFill>
                <a:latin typeface="Fiba" panose="02010500040101020104" pitchFamily="2" charset="0"/>
                <a:ea typeface="Fiba" panose="02010500040101020104" pitchFamily="2" charset="0"/>
                <a:cs typeface="Fiba" panose="02010500040101020104" pitchFamily="2" charset="0"/>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pPr>
              <a:defRPr/>
            </a:pPr>
            <a:fld id="{6BB93DC5-C60B-5948-97A9-A3B1846EF5C1}" type="slidenum">
              <a:rPr lang="en-US" altLang="x-none" sz="1000" b="0" i="0" smtClean="0">
                <a:latin typeface="Fiba" panose="02010500040101020104" pitchFamily="2" charset="0"/>
              </a:rPr>
              <a:pPr>
                <a:defRPr/>
              </a:pPr>
              <a:t>‹#›</a:t>
            </a:fld>
            <a:endParaRPr lang="en-US" altLang="x-none" sz="1000" b="0" i="0" dirty="0">
              <a:latin typeface="Fiba" panose="02010500040101020104" pitchFamily="2" charset="0"/>
            </a:endParaRPr>
          </a:p>
        </p:txBody>
      </p:sp>
      <p:pic>
        <p:nvPicPr>
          <p:cNvPr id="7" name="Picture 6">
            <a:extLst>
              <a:ext uri="{FF2B5EF4-FFF2-40B4-BE49-F238E27FC236}">
                <a16:creationId xmlns:a16="http://schemas.microsoft.com/office/drawing/2014/main" id="{FE29766D-CFB8-4741-AEA9-D5135514C043}"/>
              </a:ext>
            </a:extLst>
          </p:cNvPr>
          <p:cNvPicPr>
            <a:picLocks noChangeAspect="1"/>
          </p:cNvPicPr>
          <p:nvPr userDrawn="1"/>
        </p:nvPicPr>
        <p:blipFill>
          <a:blip r:embed="rId3"/>
          <a:srcRect/>
          <a:stretch/>
        </p:blipFill>
        <p:spPr>
          <a:xfrm>
            <a:off x="1271925" y="1203598"/>
            <a:ext cx="6600151" cy="3712585"/>
          </a:xfrm>
          <a:prstGeom prst="rect">
            <a:avLst/>
          </a:prstGeom>
        </p:spPr>
      </p:pic>
    </p:spTree>
    <p:extLst>
      <p:ext uri="{BB962C8B-B14F-4D97-AF65-F5344CB8AC3E}">
        <p14:creationId xmlns:p14="http://schemas.microsoft.com/office/powerpoint/2010/main" val="40350084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rica">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6E56E27-64D5-3B41-BF3A-3EBA3FC00039}"/>
              </a:ext>
            </a:extLst>
          </p:cNvPr>
          <p:cNvPicPr>
            <a:picLocks noChangeAspect="1"/>
          </p:cNvPicPr>
          <p:nvPr userDrawn="1"/>
        </p:nvPicPr>
        <p:blipFill>
          <a:blip r:embed="rId2"/>
          <a:srcRect/>
          <a:stretch/>
        </p:blipFill>
        <p:spPr bwMode="auto">
          <a:xfrm>
            <a:off x="1589" y="894"/>
            <a:ext cx="9140821" cy="514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5">
            <a:extLst>
              <a:ext uri="{FF2B5EF4-FFF2-40B4-BE49-F238E27FC236}">
                <a16:creationId xmlns:a16="http://schemas.microsoft.com/office/drawing/2014/main" id="{AC74AD1C-1226-FF49-85C3-8EE790425231}"/>
              </a:ext>
            </a:extLst>
          </p:cNvPr>
          <p:cNvSpPr>
            <a:spLocks noGrp="1"/>
          </p:cNvSpPr>
          <p:nvPr>
            <p:ph type="body" sz="quarter" idx="11" hasCustomPrompt="1"/>
          </p:nvPr>
        </p:nvSpPr>
        <p:spPr>
          <a:xfrm>
            <a:off x="323528" y="411510"/>
            <a:ext cx="6014973" cy="432048"/>
          </a:xfrm>
          <a:prstGeom prst="rect">
            <a:avLst/>
          </a:prstGeom>
        </p:spPr>
        <p:txBody>
          <a:bodyPr vert="horz" anchor="ctr">
            <a:normAutofit/>
          </a:bodyPr>
          <a:lstStyle>
            <a:lvl1pPr marL="0" marR="0" indent="-126900" algn="l" defTabSz="457200" rtl="0" eaLnBrk="1" fontAlgn="auto" latinLnBrk="0" hangingPunct="1">
              <a:lnSpc>
                <a:spcPct val="100000"/>
              </a:lnSpc>
              <a:spcBef>
                <a:spcPts val="0"/>
              </a:spcBef>
              <a:spcAft>
                <a:spcPts val="0"/>
              </a:spcAft>
              <a:buClrTx/>
              <a:buSzTx/>
              <a:buFont typeface="Arial"/>
              <a:buNone/>
              <a:tabLst/>
              <a:defRPr sz="2200" cap="none" baseline="0">
                <a:solidFill>
                  <a:schemeClr val="bg1"/>
                </a:solidFill>
                <a:latin typeface="Fiba"/>
                <a:cs typeface="Fiba"/>
              </a:defRPr>
            </a:lvl1pPr>
          </a:lstStyle>
          <a:p>
            <a:pPr lvl="0"/>
            <a:r>
              <a:rPr lang="en-US" dirty="0"/>
              <a:t>Click to add title here</a:t>
            </a:r>
          </a:p>
        </p:txBody>
      </p:sp>
      <p:sp>
        <p:nvSpPr>
          <p:cNvPr id="6" name="Picture Placeholder 3">
            <a:extLst>
              <a:ext uri="{FF2B5EF4-FFF2-40B4-BE49-F238E27FC236}">
                <a16:creationId xmlns:a16="http://schemas.microsoft.com/office/drawing/2014/main" id="{0A5F1300-33C5-2343-993D-09E92C18F766}"/>
              </a:ext>
            </a:extLst>
          </p:cNvPr>
          <p:cNvSpPr>
            <a:spLocks noGrp="1"/>
          </p:cNvSpPr>
          <p:nvPr>
            <p:ph type="pic" sz="quarter" idx="14" hasCustomPrompt="1"/>
          </p:nvPr>
        </p:nvSpPr>
        <p:spPr>
          <a:xfrm>
            <a:off x="8426720" y="384202"/>
            <a:ext cx="321744" cy="675380"/>
          </a:xfrm>
        </p:spPr>
        <p:txBody>
          <a:bodyPr anchor="ctr">
            <a:noAutofit/>
          </a:bodyPr>
          <a:lstStyle>
            <a:lvl1pPr marL="0" indent="0" algn="ctr">
              <a:buNone/>
              <a:defRPr sz="800">
                <a:solidFill>
                  <a:srgbClr val="B19E5F"/>
                </a:solidFill>
              </a:defRPr>
            </a:lvl1pPr>
          </a:lstStyle>
          <a:p>
            <a:r>
              <a:rPr lang="en-US" dirty="0"/>
              <a:t>image</a:t>
            </a:r>
          </a:p>
        </p:txBody>
      </p:sp>
      <p:sp>
        <p:nvSpPr>
          <p:cNvPr id="8" name="Slide Number Placeholder 4">
            <a:extLst>
              <a:ext uri="{FF2B5EF4-FFF2-40B4-BE49-F238E27FC236}">
                <a16:creationId xmlns:a16="http://schemas.microsoft.com/office/drawing/2014/main" id="{CB44117A-6AE2-9D4E-A954-36A0D03BD61C}"/>
              </a:ext>
            </a:extLst>
          </p:cNvPr>
          <p:cNvSpPr txBox="1">
            <a:spLocks/>
          </p:cNvSpPr>
          <p:nvPr userDrawn="1"/>
        </p:nvSpPr>
        <p:spPr>
          <a:xfrm>
            <a:off x="8801470" y="4876006"/>
            <a:ext cx="307034" cy="169389"/>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defTabSz="457200" rtl="0" eaLnBrk="1" fontAlgn="base" hangingPunct="1">
              <a:spcBef>
                <a:spcPct val="0"/>
              </a:spcBef>
              <a:spcAft>
                <a:spcPct val="0"/>
              </a:spcAft>
              <a:defRPr sz="1200" b="0" i="0" kern="1200" smtClean="0">
                <a:solidFill>
                  <a:schemeClr val="bg1"/>
                </a:solidFill>
                <a:latin typeface="Fiba" panose="02010500040101020104" pitchFamily="2" charset="0"/>
                <a:ea typeface="Fiba" panose="02010500040101020104" pitchFamily="2" charset="0"/>
                <a:cs typeface="Fiba" panose="02010500040101020104" pitchFamily="2" charset="0"/>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pPr>
              <a:defRPr/>
            </a:pPr>
            <a:fld id="{6BB93DC5-C60B-5948-97A9-A3B1846EF5C1}" type="slidenum">
              <a:rPr lang="en-US" altLang="x-none" sz="1000" b="0" i="0" smtClean="0">
                <a:latin typeface="Fiba" panose="02010500040101020104" pitchFamily="2" charset="0"/>
              </a:rPr>
              <a:pPr>
                <a:defRPr/>
              </a:pPr>
              <a:t>‹#›</a:t>
            </a:fld>
            <a:endParaRPr lang="en-US" altLang="x-none" sz="1000" b="0" i="0" dirty="0">
              <a:latin typeface="Fiba" panose="02010500040101020104" pitchFamily="2" charset="0"/>
            </a:endParaRPr>
          </a:p>
        </p:txBody>
      </p:sp>
      <p:pic>
        <p:nvPicPr>
          <p:cNvPr id="7" name="Picture 6">
            <a:extLst>
              <a:ext uri="{FF2B5EF4-FFF2-40B4-BE49-F238E27FC236}">
                <a16:creationId xmlns:a16="http://schemas.microsoft.com/office/drawing/2014/main" id="{FE29766D-CFB8-4741-AEA9-D5135514C043}"/>
              </a:ext>
            </a:extLst>
          </p:cNvPr>
          <p:cNvPicPr>
            <a:picLocks noChangeAspect="1"/>
          </p:cNvPicPr>
          <p:nvPr userDrawn="1"/>
        </p:nvPicPr>
        <p:blipFill>
          <a:blip r:embed="rId3"/>
          <a:srcRect/>
          <a:stretch/>
        </p:blipFill>
        <p:spPr>
          <a:xfrm>
            <a:off x="1271925" y="1203598"/>
            <a:ext cx="6600151" cy="3712584"/>
          </a:xfrm>
          <a:prstGeom prst="rect">
            <a:avLst/>
          </a:prstGeom>
        </p:spPr>
      </p:pic>
    </p:spTree>
    <p:extLst>
      <p:ext uri="{BB962C8B-B14F-4D97-AF65-F5344CB8AC3E}">
        <p14:creationId xmlns:p14="http://schemas.microsoft.com/office/powerpoint/2010/main" val="27505282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urop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1503714-700F-DB4F-A85F-016DC34718FF}"/>
              </a:ext>
            </a:extLst>
          </p:cNvPr>
          <p:cNvPicPr>
            <a:picLocks noChangeAspect="1"/>
          </p:cNvPicPr>
          <p:nvPr userDrawn="1"/>
        </p:nvPicPr>
        <p:blipFill>
          <a:blip r:embed="rId2"/>
          <a:srcRect/>
          <a:stretch/>
        </p:blipFill>
        <p:spPr bwMode="auto">
          <a:xfrm>
            <a:off x="1589" y="1788"/>
            <a:ext cx="9140821" cy="514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5">
            <a:extLst>
              <a:ext uri="{FF2B5EF4-FFF2-40B4-BE49-F238E27FC236}">
                <a16:creationId xmlns:a16="http://schemas.microsoft.com/office/drawing/2014/main" id="{5CA68C7C-E8FF-B447-866C-B293A746B755}"/>
              </a:ext>
            </a:extLst>
          </p:cNvPr>
          <p:cNvSpPr>
            <a:spLocks noGrp="1"/>
          </p:cNvSpPr>
          <p:nvPr>
            <p:ph type="body" sz="quarter" idx="11" hasCustomPrompt="1"/>
          </p:nvPr>
        </p:nvSpPr>
        <p:spPr>
          <a:xfrm>
            <a:off x="323528" y="412404"/>
            <a:ext cx="6014973" cy="432048"/>
          </a:xfrm>
          <a:prstGeom prst="rect">
            <a:avLst/>
          </a:prstGeom>
        </p:spPr>
        <p:txBody>
          <a:bodyPr vert="horz" anchor="ctr">
            <a:normAutofit/>
          </a:bodyPr>
          <a:lstStyle>
            <a:lvl1pPr marL="0" marR="0" indent="-126900" algn="l" defTabSz="457200" rtl="0" eaLnBrk="1" fontAlgn="auto" latinLnBrk="0" hangingPunct="1">
              <a:lnSpc>
                <a:spcPct val="100000"/>
              </a:lnSpc>
              <a:spcBef>
                <a:spcPts val="0"/>
              </a:spcBef>
              <a:spcAft>
                <a:spcPts val="0"/>
              </a:spcAft>
              <a:buClrTx/>
              <a:buSzTx/>
              <a:buFont typeface="Arial"/>
              <a:buNone/>
              <a:tabLst/>
              <a:defRPr sz="2200" cap="none" baseline="0">
                <a:solidFill>
                  <a:schemeClr val="bg1"/>
                </a:solidFill>
                <a:latin typeface="Fiba"/>
                <a:cs typeface="Fiba"/>
              </a:defRPr>
            </a:lvl1pPr>
          </a:lstStyle>
          <a:p>
            <a:pPr lvl="0"/>
            <a:r>
              <a:rPr lang="en-US" dirty="0"/>
              <a:t>Click to add title here</a:t>
            </a:r>
          </a:p>
        </p:txBody>
      </p:sp>
      <p:sp>
        <p:nvSpPr>
          <p:cNvPr id="6" name="Picture Placeholder 3">
            <a:extLst>
              <a:ext uri="{FF2B5EF4-FFF2-40B4-BE49-F238E27FC236}">
                <a16:creationId xmlns:a16="http://schemas.microsoft.com/office/drawing/2014/main" id="{0A5F1300-33C5-2343-993D-09E92C18F766}"/>
              </a:ext>
            </a:extLst>
          </p:cNvPr>
          <p:cNvSpPr>
            <a:spLocks noGrp="1"/>
          </p:cNvSpPr>
          <p:nvPr>
            <p:ph type="pic" sz="quarter" idx="14" hasCustomPrompt="1"/>
          </p:nvPr>
        </p:nvSpPr>
        <p:spPr>
          <a:xfrm>
            <a:off x="8426720" y="384202"/>
            <a:ext cx="321744" cy="675380"/>
          </a:xfrm>
        </p:spPr>
        <p:txBody>
          <a:bodyPr anchor="ctr">
            <a:noAutofit/>
          </a:bodyPr>
          <a:lstStyle>
            <a:lvl1pPr marL="0" indent="0" algn="ctr">
              <a:buNone/>
              <a:defRPr sz="800">
                <a:solidFill>
                  <a:srgbClr val="B19E5F"/>
                </a:solidFill>
              </a:defRPr>
            </a:lvl1pPr>
          </a:lstStyle>
          <a:p>
            <a:r>
              <a:rPr lang="en-US" dirty="0"/>
              <a:t>image</a:t>
            </a:r>
          </a:p>
        </p:txBody>
      </p:sp>
      <p:sp>
        <p:nvSpPr>
          <p:cNvPr id="8" name="Slide Number Placeholder 4">
            <a:extLst>
              <a:ext uri="{FF2B5EF4-FFF2-40B4-BE49-F238E27FC236}">
                <a16:creationId xmlns:a16="http://schemas.microsoft.com/office/drawing/2014/main" id="{CB44117A-6AE2-9D4E-A954-36A0D03BD61C}"/>
              </a:ext>
            </a:extLst>
          </p:cNvPr>
          <p:cNvSpPr txBox="1">
            <a:spLocks/>
          </p:cNvSpPr>
          <p:nvPr userDrawn="1"/>
        </p:nvSpPr>
        <p:spPr>
          <a:xfrm>
            <a:off x="8801470" y="4876006"/>
            <a:ext cx="307034" cy="169389"/>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defTabSz="457200" rtl="0" eaLnBrk="1" fontAlgn="base" hangingPunct="1">
              <a:spcBef>
                <a:spcPct val="0"/>
              </a:spcBef>
              <a:spcAft>
                <a:spcPct val="0"/>
              </a:spcAft>
              <a:defRPr sz="1200" b="0" i="0" kern="1200" smtClean="0">
                <a:solidFill>
                  <a:schemeClr val="bg1"/>
                </a:solidFill>
                <a:latin typeface="Fiba" panose="02010500040101020104" pitchFamily="2" charset="0"/>
                <a:ea typeface="Fiba" panose="02010500040101020104" pitchFamily="2" charset="0"/>
                <a:cs typeface="Fiba" panose="02010500040101020104" pitchFamily="2" charset="0"/>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pPr>
              <a:defRPr/>
            </a:pPr>
            <a:fld id="{6BB93DC5-C60B-5948-97A9-A3B1846EF5C1}" type="slidenum">
              <a:rPr lang="en-US" altLang="x-none" sz="1000" b="0" i="0" smtClean="0">
                <a:latin typeface="Fiba" panose="02010500040101020104" pitchFamily="2" charset="0"/>
              </a:rPr>
              <a:pPr>
                <a:defRPr/>
              </a:pPr>
              <a:t>‹#›</a:t>
            </a:fld>
            <a:endParaRPr lang="en-US" altLang="x-none" sz="1000" b="0" i="0" dirty="0">
              <a:latin typeface="Fiba" panose="02010500040101020104" pitchFamily="2" charset="0"/>
            </a:endParaRPr>
          </a:p>
        </p:txBody>
      </p:sp>
      <p:pic>
        <p:nvPicPr>
          <p:cNvPr id="7" name="Picture 6">
            <a:extLst>
              <a:ext uri="{FF2B5EF4-FFF2-40B4-BE49-F238E27FC236}">
                <a16:creationId xmlns:a16="http://schemas.microsoft.com/office/drawing/2014/main" id="{FE29766D-CFB8-4741-AEA9-D5135514C043}"/>
              </a:ext>
            </a:extLst>
          </p:cNvPr>
          <p:cNvPicPr>
            <a:picLocks noChangeAspect="1"/>
          </p:cNvPicPr>
          <p:nvPr userDrawn="1"/>
        </p:nvPicPr>
        <p:blipFill>
          <a:blip r:embed="rId3"/>
          <a:srcRect/>
          <a:stretch/>
        </p:blipFill>
        <p:spPr>
          <a:xfrm>
            <a:off x="1271926" y="1203598"/>
            <a:ext cx="6600149" cy="3712584"/>
          </a:xfrm>
          <a:prstGeom prst="rect">
            <a:avLst/>
          </a:prstGeom>
        </p:spPr>
      </p:pic>
    </p:spTree>
    <p:extLst>
      <p:ext uri="{BB962C8B-B14F-4D97-AF65-F5344CB8AC3E}">
        <p14:creationId xmlns:p14="http://schemas.microsoft.com/office/powerpoint/2010/main" val="1829654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rcRect/>
          <a:stretch/>
        </p:blipFill>
        <p:spPr>
          <a:xfrm>
            <a:off x="1018" y="573"/>
            <a:ext cx="9141964" cy="5142355"/>
          </a:xfrm>
          <a:prstGeom prst="rect">
            <a:avLst/>
          </a:prstGeom>
        </p:spPr>
      </p:pic>
      <p:sp>
        <p:nvSpPr>
          <p:cNvPr id="8" name="Picture Placeholder 3">
            <a:extLst>
              <a:ext uri="{FF2B5EF4-FFF2-40B4-BE49-F238E27FC236}">
                <a16:creationId xmlns:a16="http://schemas.microsoft.com/office/drawing/2014/main" id="{8667A03D-9903-5C48-9AD0-783BBDB0E350}"/>
              </a:ext>
            </a:extLst>
          </p:cNvPr>
          <p:cNvSpPr>
            <a:spLocks noGrp="1"/>
          </p:cNvSpPr>
          <p:nvPr>
            <p:ph type="pic" sz="quarter" idx="14" hasCustomPrompt="1"/>
          </p:nvPr>
        </p:nvSpPr>
        <p:spPr>
          <a:xfrm>
            <a:off x="8426720" y="384202"/>
            <a:ext cx="321744" cy="675380"/>
          </a:xfrm>
        </p:spPr>
        <p:txBody>
          <a:bodyPr anchor="ctr">
            <a:noAutofit/>
          </a:bodyPr>
          <a:lstStyle>
            <a:lvl1pPr marL="0" indent="0" algn="ctr">
              <a:buNone/>
              <a:defRPr sz="800">
                <a:solidFill>
                  <a:srgbClr val="B19E5F"/>
                </a:solidFill>
              </a:defRPr>
            </a:lvl1pPr>
          </a:lstStyle>
          <a:p>
            <a:r>
              <a:rPr lang="en-US" dirty="0"/>
              <a:t>image</a:t>
            </a:r>
          </a:p>
        </p:txBody>
      </p:sp>
      <p:sp>
        <p:nvSpPr>
          <p:cNvPr id="9" name="Slide Number Placeholder 4">
            <a:extLst>
              <a:ext uri="{FF2B5EF4-FFF2-40B4-BE49-F238E27FC236}">
                <a16:creationId xmlns:a16="http://schemas.microsoft.com/office/drawing/2014/main" id="{2E6FC878-FA1D-B542-BFC1-BFE0AAC8A9A3}"/>
              </a:ext>
            </a:extLst>
          </p:cNvPr>
          <p:cNvSpPr txBox="1">
            <a:spLocks/>
          </p:cNvSpPr>
          <p:nvPr userDrawn="1"/>
        </p:nvSpPr>
        <p:spPr>
          <a:xfrm>
            <a:off x="8801470" y="4876006"/>
            <a:ext cx="307034" cy="169389"/>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defTabSz="457200" rtl="0" eaLnBrk="1" fontAlgn="base" hangingPunct="1">
              <a:spcBef>
                <a:spcPct val="0"/>
              </a:spcBef>
              <a:spcAft>
                <a:spcPct val="0"/>
              </a:spcAft>
              <a:defRPr sz="1200" b="0" i="0" kern="1200" smtClean="0">
                <a:solidFill>
                  <a:schemeClr val="bg1"/>
                </a:solidFill>
                <a:latin typeface="Fiba" panose="02010500040101020104" pitchFamily="2" charset="0"/>
                <a:ea typeface="Fiba" panose="02010500040101020104" pitchFamily="2" charset="0"/>
                <a:cs typeface="Fiba" panose="02010500040101020104" pitchFamily="2" charset="0"/>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pPr>
              <a:defRPr/>
            </a:pPr>
            <a:fld id="{6BB93DC5-C60B-5948-97A9-A3B1846EF5C1}" type="slidenum">
              <a:rPr lang="en-US" altLang="x-none" sz="1000" b="0" i="0" smtClean="0">
                <a:latin typeface="Fiba" panose="02010500040101020104" pitchFamily="2" charset="0"/>
              </a:rPr>
              <a:pPr>
                <a:defRPr/>
              </a:pPr>
              <a:t>‹#›</a:t>
            </a:fld>
            <a:endParaRPr lang="en-US" altLang="x-none" sz="1000" b="0" i="0" dirty="0">
              <a:latin typeface="Fiba" panose="02010500040101020104" pitchFamily="2" charset="0"/>
            </a:endParaRPr>
          </a:p>
        </p:txBody>
      </p:sp>
      <p:sp>
        <p:nvSpPr>
          <p:cNvPr id="10" name="Text Placeholder 5">
            <a:extLst>
              <a:ext uri="{FF2B5EF4-FFF2-40B4-BE49-F238E27FC236}">
                <a16:creationId xmlns:a16="http://schemas.microsoft.com/office/drawing/2014/main" id="{A74D2D01-3E5A-7141-9943-B9FE88BD2698}"/>
              </a:ext>
            </a:extLst>
          </p:cNvPr>
          <p:cNvSpPr>
            <a:spLocks noGrp="1"/>
          </p:cNvSpPr>
          <p:nvPr>
            <p:ph type="body" sz="quarter" idx="11" hasCustomPrompt="1"/>
          </p:nvPr>
        </p:nvSpPr>
        <p:spPr>
          <a:xfrm>
            <a:off x="323528" y="411510"/>
            <a:ext cx="6480720" cy="432048"/>
          </a:xfrm>
          <a:prstGeom prst="rect">
            <a:avLst/>
          </a:prstGeom>
        </p:spPr>
        <p:txBody>
          <a:bodyPr vert="horz" anchor="ctr">
            <a:normAutofit/>
          </a:bodyPr>
          <a:lstStyle>
            <a:lvl1pPr marL="0" marR="0" indent="-126900" algn="l" defTabSz="457200" rtl="0" eaLnBrk="1" fontAlgn="auto" latinLnBrk="0" hangingPunct="1">
              <a:lnSpc>
                <a:spcPct val="100000"/>
              </a:lnSpc>
              <a:spcBef>
                <a:spcPts val="0"/>
              </a:spcBef>
              <a:spcAft>
                <a:spcPts val="0"/>
              </a:spcAft>
              <a:buClrTx/>
              <a:buSzTx/>
              <a:buFont typeface="Arial"/>
              <a:buNone/>
              <a:tabLst/>
              <a:defRPr sz="2200" cap="none" baseline="0">
                <a:solidFill>
                  <a:schemeClr val="bg1"/>
                </a:solidFill>
                <a:latin typeface="Fiba"/>
                <a:cs typeface="Fiba"/>
              </a:defRPr>
            </a:lvl1pPr>
          </a:lstStyle>
          <a:p>
            <a:pPr lvl="0"/>
            <a:r>
              <a:rPr lang="en-US" dirty="0"/>
              <a:t>Click to add title here</a:t>
            </a:r>
          </a:p>
        </p:txBody>
      </p:sp>
      <p:sp>
        <p:nvSpPr>
          <p:cNvPr id="11" name="Text Placeholder 5">
            <a:extLst>
              <a:ext uri="{FF2B5EF4-FFF2-40B4-BE49-F238E27FC236}">
                <a16:creationId xmlns:a16="http://schemas.microsoft.com/office/drawing/2014/main" id="{BAC8CF80-4FF5-E448-A928-4B6DC70B04DC}"/>
              </a:ext>
            </a:extLst>
          </p:cNvPr>
          <p:cNvSpPr>
            <a:spLocks noGrp="1"/>
          </p:cNvSpPr>
          <p:nvPr>
            <p:ph type="body" sz="quarter" idx="18"/>
          </p:nvPr>
        </p:nvSpPr>
        <p:spPr>
          <a:xfrm>
            <a:off x="323525" y="1347614"/>
            <a:ext cx="4536508" cy="3019436"/>
          </a:xfrm>
          <a:prstGeom prst="rect">
            <a:avLst/>
          </a:prstGeom>
        </p:spPr>
        <p:txBody>
          <a:bodyPr vert="horz" anchor="t">
            <a:normAutofit/>
          </a:bodyPr>
          <a:lstStyle>
            <a:lvl1pPr marL="177800" marR="0" indent="-169863" algn="l" defTabSz="457200" rtl="0" eaLnBrk="1" fontAlgn="auto" latinLnBrk="0" hangingPunct="1">
              <a:lnSpc>
                <a:spcPct val="100000"/>
              </a:lnSpc>
              <a:spcBef>
                <a:spcPts val="0"/>
              </a:spcBef>
              <a:spcAft>
                <a:spcPts val="0"/>
              </a:spcAft>
              <a:buClr>
                <a:schemeClr val="bg1"/>
              </a:buClr>
              <a:buSzTx/>
              <a:buFontTx/>
              <a:buBlip>
                <a:blip r:embed="rId3"/>
              </a:buBlip>
              <a:tabLst/>
              <a:defRPr sz="1400" b="0" i="0" cap="none" baseline="0">
                <a:solidFill>
                  <a:schemeClr val="bg1"/>
                </a:solidFill>
                <a:latin typeface="Fiba" panose="02010500040101020104" pitchFamily="2" charset="0"/>
                <a:ea typeface="Fiba" panose="02010500040101020104" pitchFamily="2" charset="0"/>
                <a:cs typeface="Fiba" panose="02010500040101020104" pitchFamily="2" charset="0"/>
              </a:defRPr>
            </a:lvl1pPr>
            <a:lvl2pPr marL="355600" indent="-177800">
              <a:buClr>
                <a:schemeClr val="bg1"/>
              </a:buClr>
              <a:buFontTx/>
              <a:buBlip>
                <a:blip r:embed="rId3"/>
              </a:buBlip>
              <a:tabLst/>
              <a:defRPr sz="1000">
                <a:solidFill>
                  <a:schemeClr val="bg1"/>
                </a:solidFill>
              </a:defRPr>
            </a:lvl2pPr>
            <a:lvl3pPr marL="533400" indent="-177800">
              <a:buClr>
                <a:schemeClr val="bg1"/>
              </a:buClr>
              <a:buFontTx/>
              <a:buBlip>
                <a:blip r:embed="rId3"/>
              </a:buBlip>
              <a:tabLst/>
              <a:defRPr sz="1000">
                <a:solidFill>
                  <a:schemeClr val="bg1"/>
                </a:solidFill>
              </a:defRPr>
            </a:lvl3pPr>
            <a:lvl4pPr marL="711200" indent="-177800">
              <a:buClr>
                <a:schemeClr val="bg1"/>
              </a:buClr>
              <a:buFontTx/>
              <a:buBlip>
                <a:blip r:embed="rId3"/>
              </a:buBlip>
              <a:tabLst/>
              <a:defRPr sz="1000">
                <a:solidFill>
                  <a:schemeClr val="bg1"/>
                </a:solidFill>
              </a:defRPr>
            </a:lvl4pPr>
            <a:lvl5pPr marL="889000" indent="-177800">
              <a:buClr>
                <a:schemeClr val="bg1"/>
              </a:buClr>
              <a:buFontTx/>
              <a:buBlip>
                <a:blip r:embed="rId3"/>
              </a:buBlip>
              <a:tabLst/>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63332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sia/Oceania">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79C7113-C19B-0C43-9D93-13D654614840}"/>
              </a:ext>
            </a:extLst>
          </p:cNvPr>
          <p:cNvPicPr>
            <a:picLocks noChangeAspect="1"/>
          </p:cNvPicPr>
          <p:nvPr userDrawn="1"/>
        </p:nvPicPr>
        <p:blipFill>
          <a:blip r:embed="rId2"/>
          <a:srcRect/>
          <a:stretch/>
        </p:blipFill>
        <p:spPr bwMode="auto">
          <a:xfrm>
            <a:off x="1590" y="895"/>
            <a:ext cx="9140821" cy="514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5">
            <a:extLst>
              <a:ext uri="{FF2B5EF4-FFF2-40B4-BE49-F238E27FC236}">
                <a16:creationId xmlns:a16="http://schemas.microsoft.com/office/drawing/2014/main" id="{DA8C8889-EE01-6245-A176-26A87B223596}"/>
              </a:ext>
            </a:extLst>
          </p:cNvPr>
          <p:cNvSpPr>
            <a:spLocks noGrp="1"/>
          </p:cNvSpPr>
          <p:nvPr>
            <p:ph type="body" sz="quarter" idx="11" hasCustomPrompt="1"/>
          </p:nvPr>
        </p:nvSpPr>
        <p:spPr>
          <a:xfrm>
            <a:off x="323528" y="411510"/>
            <a:ext cx="6014973" cy="432048"/>
          </a:xfrm>
          <a:prstGeom prst="rect">
            <a:avLst/>
          </a:prstGeom>
        </p:spPr>
        <p:txBody>
          <a:bodyPr vert="horz" anchor="ctr">
            <a:normAutofit/>
          </a:bodyPr>
          <a:lstStyle>
            <a:lvl1pPr marL="0" marR="0" indent="-126900" algn="l" defTabSz="457200" rtl="0" eaLnBrk="1" fontAlgn="auto" latinLnBrk="0" hangingPunct="1">
              <a:lnSpc>
                <a:spcPct val="100000"/>
              </a:lnSpc>
              <a:spcBef>
                <a:spcPts val="0"/>
              </a:spcBef>
              <a:spcAft>
                <a:spcPts val="0"/>
              </a:spcAft>
              <a:buClrTx/>
              <a:buSzTx/>
              <a:buFont typeface="Arial"/>
              <a:buNone/>
              <a:tabLst/>
              <a:defRPr sz="2200" cap="none" baseline="0">
                <a:solidFill>
                  <a:schemeClr val="bg1"/>
                </a:solidFill>
                <a:latin typeface="Fiba"/>
                <a:cs typeface="Fiba"/>
              </a:defRPr>
            </a:lvl1pPr>
          </a:lstStyle>
          <a:p>
            <a:pPr lvl="0"/>
            <a:r>
              <a:rPr lang="en-US" dirty="0"/>
              <a:t>Click to add title here</a:t>
            </a:r>
          </a:p>
        </p:txBody>
      </p:sp>
      <p:sp>
        <p:nvSpPr>
          <p:cNvPr id="6" name="Picture Placeholder 3">
            <a:extLst>
              <a:ext uri="{FF2B5EF4-FFF2-40B4-BE49-F238E27FC236}">
                <a16:creationId xmlns:a16="http://schemas.microsoft.com/office/drawing/2014/main" id="{0A5F1300-33C5-2343-993D-09E92C18F766}"/>
              </a:ext>
            </a:extLst>
          </p:cNvPr>
          <p:cNvSpPr>
            <a:spLocks noGrp="1"/>
          </p:cNvSpPr>
          <p:nvPr>
            <p:ph type="pic" sz="quarter" idx="14" hasCustomPrompt="1"/>
          </p:nvPr>
        </p:nvSpPr>
        <p:spPr>
          <a:xfrm>
            <a:off x="8426720" y="384202"/>
            <a:ext cx="321744" cy="675380"/>
          </a:xfrm>
        </p:spPr>
        <p:txBody>
          <a:bodyPr anchor="ctr">
            <a:noAutofit/>
          </a:bodyPr>
          <a:lstStyle>
            <a:lvl1pPr marL="0" indent="0" algn="ctr">
              <a:buNone/>
              <a:defRPr sz="800">
                <a:solidFill>
                  <a:srgbClr val="B19E5F"/>
                </a:solidFill>
              </a:defRPr>
            </a:lvl1pPr>
          </a:lstStyle>
          <a:p>
            <a:r>
              <a:rPr lang="en-US" dirty="0"/>
              <a:t>image</a:t>
            </a:r>
          </a:p>
        </p:txBody>
      </p:sp>
      <p:sp>
        <p:nvSpPr>
          <p:cNvPr id="8" name="Slide Number Placeholder 4">
            <a:extLst>
              <a:ext uri="{FF2B5EF4-FFF2-40B4-BE49-F238E27FC236}">
                <a16:creationId xmlns:a16="http://schemas.microsoft.com/office/drawing/2014/main" id="{CB44117A-6AE2-9D4E-A954-36A0D03BD61C}"/>
              </a:ext>
            </a:extLst>
          </p:cNvPr>
          <p:cNvSpPr txBox="1">
            <a:spLocks/>
          </p:cNvSpPr>
          <p:nvPr userDrawn="1"/>
        </p:nvSpPr>
        <p:spPr>
          <a:xfrm>
            <a:off x="8801470" y="4876006"/>
            <a:ext cx="307034" cy="169389"/>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defTabSz="457200" rtl="0" eaLnBrk="1" fontAlgn="base" hangingPunct="1">
              <a:spcBef>
                <a:spcPct val="0"/>
              </a:spcBef>
              <a:spcAft>
                <a:spcPct val="0"/>
              </a:spcAft>
              <a:defRPr sz="1200" b="0" i="0" kern="1200" smtClean="0">
                <a:solidFill>
                  <a:schemeClr val="bg1"/>
                </a:solidFill>
                <a:latin typeface="Fiba" panose="02010500040101020104" pitchFamily="2" charset="0"/>
                <a:ea typeface="Fiba" panose="02010500040101020104" pitchFamily="2" charset="0"/>
                <a:cs typeface="Fiba" panose="02010500040101020104" pitchFamily="2" charset="0"/>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pPr>
              <a:defRPr/>
            </a:pPr>
            <a:fld id="{6BB93DC5-C60B-5948-97A9-A3B1846EF5C1}" type="slidenum">
              <a:rPr lang="en-US" altLang="x-none" sz="1000" b="0" i="0" smtClean="0">
                <a:latin typeface="Fiba" panose="02010500040101020104" pitchFamily="2" charset="0"/>
              </a:rPr>
              <a:pPr>
                <a:defRPr/>
              </a:pPr>
              <a:t>‹#›</a:t>
            </a:fld>
            <a:endParaRPr lang="en-US" altLang="x-none" sz="1000" b="0" i="0" dirty="0">
              <a:latin typeface="Fiba" panose="02010500040101020104" pitchFamily="2" charset="0"/>
            </a:endParaRPr>
          </a:p>
        </p:txBody>
      </p:sp>
      <p:pic>
        <p:nvPicPr>
          <p:cNvPr id="7" name="Picture 6">
            <a:extLst>
              <a:ext uri="{FF2B5EF4-FFF2-40B4-BE49-F238E27FC236}">
                <a16:creationId xmlns:a16="http://schemas.microsoft.com/office/drawing/2014/main" id="{FE29766D-CFB8-4741-AEA9-D5135514C043}"/>
              </a:ext>
            </a:extLst>
          </p:cNvPr>
          <p:cNvPicPr>
            <a:picLocks noChangeAspect="1"/>
          </p:cNvPicPr>
          <p:nvPr userDrawn="1"/>
        </p:nvPicPr>
        <p:blipFill>
          <a:blip r:embed="rId3"/>
          <a:srcRect/>
          <a:stretch/>
        </p:blipFill>
        <p:spPr>
          <a:xfrm>
            <a:off x="1271926" y="1203598"/>
            <a:ext cx="6600149" cy="3712583"/>
          </a:xfrm>
          <a:prstGeom prst="rect">
            <a:avLst/>
          </a:prstGeom>
        </p:spPr>
      </p:pic>
    </p:spTree>
    <p:extLst>
      <p:ext uri="{BB962C8B-B14F-4D97-AF65-F5344CB8AC3E}">
        <p14:creationId xmlns:p14="http://schemas.microsoft.com/office/powerpoint/2010/main" val="18798489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DRK_4-Box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0CC58A5-D384-CA4F-9911-A08129E24D3F}"/>
              </a:ext>
            </a:extLst>
          </p:cNvPr>
          <p:cNvPicPr>
            <a:picLocks noChangeAspect="1"/>
          </p:cNvPicPr>
          <p:nvPr userDrawn="1"/>
        </p:nvPicPr>
        <p:blipFill>
          <a:blip r:embed="rId2"/>
          <a:srcRect/>
          <a:stretch/>
        </p:blipFill>
        <p:spPr bwMode="auto">
          <a:xfrm>
            <a:off x="1589" y="894"/>
            <a:ext cx="9140821" cy="514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5">
            <a:extLst>
              <a:ext uri="{FF2B5EF4-FFF2-40B4-BE49-F238E27FC236}">
                <a16:creationId xmlns:a16="http://schemas.microsoft.com/office/drawing/2014/main" id="{06CADB01-DBAC-3E4C-9F49-01EC76D53DFB}"/>
              </a:ext>
            </a:extLst>
          </p:cNvPr>
          <p:cNvSpPr>
            <a:spLocks noGrp="1"/>
          </p:cNvSpPr>
          <p:nvPr>
            <p:ph type="body" sz="quarter" idx="11" hasCustomPrompt="1"/>
          </p:nvPr>
        </p:nvSpPr>
        <p:spPr>
          <a:xfrm>
            <a:off x="323528" y="411510"/>
            <a:ext cx="6014973" cy="432048"/>
          </a:xfrm>
          <a:prstGeom prst="rect">
            <a:avLst/>
          </a:prstGeom>
        </p:spPr>
        <p:txBody>
          <a:bodyPr vert="horz" anchor="ctr">
            <a:normAutofit/>
          </a:bodyPr>
          <a:lstStyle>
            <a:lvl1pPr marL="0" marR="0" indent="-126900" algn="l" defTabSz="457200" rtl="0" eaLnBrk="1" fontAlgn="auto" latinLnBrk="0" hangingPunct="1">
              <a:lnSpc>
                <a:spcPct val="100000"/>
              </a:lnSpc>
              <a:spcBef>
                <a:spcPts val="0"/>
              </a:spcBef>
              <a:spcAft>
                <a:spcPts val="0"/>
              </a:spcAft>
              <a:buClrTx/>
              <a:buSzTx/>
              <a:buFont typeface="Arial"/>
              <a:buNone/>
              <a:tabLst/>
              <a:defRPr sz="2200" cap="none" baseline="0">
                <a:solidFill>
                  <a:schemeClr val="bg1"/>
                </a:solidFill>
                <a:latin typeface="Fiba"/>
                <a:cs typeface="Fiba"/>
              </a:defRPr>
            </a:lvl1pPr>
          </a:lstStyle>
          <a:p>
            <a:pPr lvl="0"/>
            <a:r>
              <a:rPr lang="en-US" dirty="0"/>
              <a:t>Click to add title here</a:t>
            </a:r>
          </a:p>
        </p:txBody>
      </p:sp>
      <p:sp>
        <p:nvSpPr>
          <p:cNvPr id="8" name="Picture Placeholder 3">
            <a:extLst>
              <a:ext uri="{FF2B5EF4-FFF2-40B4-BE49-F238E27FC236}">
                <a16:creationId xmlns:a16="http://schemas.microsoft.com/office/drawing/2014/main" id="{8667A03D-9903-5C48-9AD0-783BBDB0E350}"/>
              </a:ext>
            </a:extLst>
          </p:cNvPr>
          <p:cNvSpPr>
            <a:spLocks noGrp="1"/>
          </p:cNvSpPr>
          <p:nvPr>
            <p:ph type="pic" sz="quarter" idx="14" hasCustomPrompt="1"/>
          </p:nvPr>
        </p:nvSpPr>
        <p:spPr>
          <a:xfrm>
            <a:off x="8426720" y="384202"/>
            <a:ext cx="321744" cy="675380"/>
          </a:xfrm>
        </p:spPr>
        <p:txBody>
          <a:bodyPr anchor="ctr">
            <a:noAutofit/>
          </a:bodyPr>
          <a:lstStyle>
            <a:lvl1pPr marL="0" indent="0" algn="ctr">
              <a:buNone/>
              <a:defRPr sz="800">
                <a:solidFill>
                  <a:srgbClr val="B19E5F"/>
                </a:solidFill>
              </a:defRPr>
            </a:lvl1pPr>
          </a:lstStyle>
          <a:p>
            <a:r>
              <a:rPr lang="en-US" dirty="0"/>
              <a:t>image</a:t>
            </a:r>
          </a:p>
        </p:txBody>
      </p:sp>
      <p:sp>
        <p:nvSpPr>
          <p:cNvPr id="9" name="Slide Number Placeholder 4">
            <a:extLst>
              <a:ext uri="{FF2B5EF4-FFF2-40B4-BE49-F238E27FC236}">
                <a16:creationId xmlns:a16="http://schemas.microsoft.com/office/drawing/2014/main" id="{2E6FC878-FA1D-B542-BFC1-BFE0AAC8A9A3}"/>
              </a:ext>
            </a:extLst>
          </p:cNvPr>
          <p:cNvSpPr txBox="1">
            <a:spLocks/>
          </p:cNvSpPr>
          <p:nvPr userDrawn="1"/>
        </p:nvSpPr>
        <p:spPr>
          <a:xfrm>
            <a:off x="8801470" y="4876006"/>
            <a:ext cx="307034" cy="169389"/>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defTabSz="457200" rtl="0" eaLnBrk="1" fontAlgn="base" hangingPunct="1">
              <a:spcBef>
                <a:spcPct val="0"/>
              </a:spcBef>
              <a:spcAft>
                <a:spcPct val="0"/>
              </a:spcAft>
              <a:defRPr sz="1200" b="0" i="0" kern="1200" smtClean="0">
                <a:solidFill>
                  <a:schemeClr val="bg1"/>
                </a:solidFill>
                <a:latin typeface="Fiba" panose="02010500040101020104" pitchFamily="2" charset="0"/>
                <a:ea typeface="Fiba" panose="02010500040101020104" pitchFamily="2" charset="0"/>
                <a:cs typeface="Fiba" panose="02010500040101020104" pitchFamily="2" charset="0"/>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pPr>
              <a:defRPr/>
            </a:pPr>
            <a:fld id="{6BB93DC5-C60B-5948-97A9-A3B1846EF5C1}" type="slidenum">
              <a:rPr lang="en-US" altLang="x-none" sz="1000" b="0" i="0" smtClean="0">
                <a:latin typeface="Fiba" panose="02010500040101020104" pitchFamily="2" charset="0"/>
              </a:rPr>
              <a:pPr>
                <a:defRPr/>
              </a:pPr>
              <a:t>‹#›</a:t>
            </a:fld>
            <a:endParaRPr lang="en-US" altLang="x-none" sz="1000" b="0" i="0" dirty="0">
              <a:latin typeface="Fiba" panose="02010500040101020104" pitchFamily="2" charset="0"/>
            </a:endParaRPr>
          </a:p>
        </p:txBody>
      </p:sp>
      <p:sp>
        <p:nvSpPr>
          <p:cNvPr id="19" name="Text Placeholder 5">
            <a:extLst>
              <a:ext uri="{FF2B5EF4-FFF2-40B4-BE49-F238E27FC236}">
                <a16:creationId xmlns:a16="http://schemas.microsoft.com/office/drawing/2014/main" id="{DE189217-802E-BD4F-BD68-681CC7B06509}"/>
              </a:ext>
            </a:extLst>
          </p:cNvPr>
          <p:cNvSpPr>
            <a:spLocks noGrp="1"/>
          </p:cNvSpPr>
          <p:nvPr>
            <p:ph type="body" sz="quarter" idx="22" hasCustomPrompt="1"/>
          </p:nvPr>
        </p:nvSpPr>
        <p:spPr>
          <a:xfrm>
            <a:off x="2699793" y="1438384"/>
            <a:ext cx="1730992" cy="3033533"/>
          </a:xfrm>
          <a:prstGeom prst="snip1Rect">
            <a:avLst/>
          </a:prstGeom>
          <a:solidFill>
            <a:srgbClr val="B19E5F"/>
          </a:solidFill>
        </p:spPr>
        <p:txBody>
          <a:bodyPr vert="horz" anchor="ctr">
            <a:normAutofit/>
          </a:bodyPr>
          <a:lstStyle>
            <a:lvl1pPr marL="0" marR="0" indent="-342900" algn="l" defTabSz="457200" rtl="0" eaLnBrk="1" fontAlgn="auto" latinLnBrk="0" hangingPunct="1">
              <a:lnSpc>
                <a:spcPct val="100000"/>
              </a:lnSpc>
              <a:spcBef>
                <a:spcPts val="0"/>
              </a:spcBef>
              <a:spcAft>
                <a:spcPts val="0"/>
              </a:spcAft>
              <a:buClrTx/>
              <a:buSzTx/>
              <a:buFont typeface="Arial"/>
              <a:buNone/>
              <a:tabLst/>
              <a:defRPr sz="1000" b="0" i="0" cap="none" baseline="0">
                <a:solidFill>
                  <a:schemeClr val="bg1"/>
                </a:solidFill>
                <a:latin typeface="Univers LT Std 57 Condensed" panose="020B0506020202050204" pitchFamily="34" charset="0"/>
                <a:ea typeface="Univers LT Std 57 Condensed" panose="020B0506020202050204" pitchFamily="34" charset="0"/>
                <a:cs typeface="Univers LT Std 57 Condensed" panose="020B0506020202050204" pitchFamily="34" charset="0"/>
              </a:defRPr>
            </a:lvl1pPr>
          </a:lstStyle>
          <a:p>
            <a:pPr lvl="0"/>
            <a:r>
              <a:rPr lang="en-US" dirty="0"/>
              <a:t>Content goes here</a:t>
            </a:r>
          </a:p>
        </p:txBody>
      </p:sp>
      <p:sp>
        <p:nvSpPr>
          <p:cNvPr id="20" name="Text Placeholder 5">
            <a:extLst>
              <a:ext uri="{FF2B5EF4-FFF2-40B4-BE49-F238E27FC236}">
                <a16:creationId xmlns:a16="http://schemas.microsoft.com/office/drawing/2014/main" id="{F75A366F-3998-A341-B3AC-81F2E85ED64E}"/>
              </a:ext>
            </a:extLst>
          </p:cNvPr>
          <p:cNvSpPr>
            <a:spLocks noGrp="1"/>
          </p:cNvSpPr>
          <p:nvPr>
            <p:ph type="body" sz="quarter" idx="21" hasCustomPrompt="1"/>
          </p:nvPr>
        </p:nvSpPr>
        <p:spPr>
          <a:xfrm>
            <a:off x="738930" y="1438383"/>
            <a:ext cx="1730991" cy="3033533"/>
          </a:xfrm>
          <a:prstGeom prst="snip1Rect">
            <a:avLst/>
          </a:prstGeom>
          <a:solidFill>
            <a:schemeClr val="bg1"/>
          </a:solidFill>
        </p:spPr>
        <p:txBody>
          <a:bodyPr vert="horz" anchor="ctr">
            <a:normAutofit/>
          </a:bodyPr>
          <a:lstStyle>
            <a:lvl1pPr marL="0" marR="0" indent="-342900" algn="l" defTabSz="457200" rtl="0" eaLnBrk="1" fontAlgn="auto" latinLnBrk="0" hangingPunct="1">
              <a:lnSpc>
                <a:spcPct val="100000"/>
              </a:lnSpc>
              <a:spcBef>
                <a:spcPts val="0"/>
              </a:spcBef>
              <a:spcAft>
                <a:spcPts val="0"/>
              </a:spcAft>
              <a:buClrTx/>
              <a:buSzTx/>
              <a:buFont typeface="Arial"/>
              <a:buNone/>
              <a:tabLst/>
              <a:defRPr sz="1000" b="0" i="0" cap="none" baseline="0">
                <a:solidFill>
                  <a:schemeClr val="tx1"/>
                </a:solidFill>
                <a:latin typeface="Univers LT Std 57 Condensed" panose="020B0506020202050204" pitchFamily="34" charset="0"/>
                <a:ea typeface="Univers LT Std 57 Condensed" panose="020B0506020202050204" pitchFamily="34" charset="0"/>
                <a:cs typeface="Univers LT Std 57 Condensed" panose="020B0506020202050204" pitchFamily="34" charset="0"/>
              </a:defRPr>
            </a:lvl1pPr>
          </a:lstStyle>
          <a:p>
            <a:pPr lvl="0"/>
            <a:r>
              <a:rPr lang="en-US" dirty="0"/>
              <a:t>Content goes here</a:t>
            </a:r>
          </a:p>
        </p:txBody>
      </p:sp>
      <p:sp>
        <p:nvSpPr>
          <p:cNvPr id="21" name="Text Placeholder 5">
            <a:extLst>
              <a:ext uri="{FF2B5EF4-FFF2-40B4-BE49-F238E27FC236}">
                <a16:creationId xmlns:a16="http://schemas.microsoft.com/office/drawing/2014/main" id="{19F33745-0070-9845-8D80-FB95928834B6}"/>
              </a:ext>
            </a:extLst>
          </p:cNvPr>
          <p:cNvSpPr>
            <a:spLocks noGrp="1"/>
          </p:cNvSpPr>
          <p:nvPr>
            <p:ph type="body" sz="quarter" idx="23" hasCustomPrompt="1"/>
          </p:nvPr>
        </p:nvSpPr>
        <p:spPr>
          <a:xfrm>
            <a:off x="6621520" y="1473661"/>
            <a:ext cx="1730992" cy="3033533"/>
          </a:xfrm>
          <a:prstGeom prst="snip1Rect">
            <a:avLst/>
          </a:prstGeom>
          <a:solidFill>
            <a:srgbClr val="B19E5F"/>
          </a:solidFill>
        </p:spPr>
        <p:txBody>
          <a:bodyPr vert="horz" anchor="ctr">
            <a:normAutofit/>
          </a:bodyPr>
          <a:lstStyle>
            <a:lvl1pPr marL="0" marR="0" indent="-342900" algn="l" defTabSz="457200" rtl="0" eaLnBrk="1" fontAlgn="auto" latinLnBrk="0" hangingPunct="1">
              <a:lnSpc>
                <a:spcPct val="100000"/>
              </a:lnSpc>
              <a:spcBef>
                <a:spcPts val="0"/>
              </a:spcBef>
              <a:spcAft>
                <a:spcPts val="0"/>
              </a:spcAft>
              <a:buClrTx/>
              <a:buSzTx/>
              <a:buFont typeface="Arial"/>
              <a:buNone/>
              <a:tabLst/>
              <a:defRPr sz="1000" b="0" i="0" cap="none" baseline="0">
                <a:solidFill>
                  <a:schemeClr val="bg1"/>
                </a:solidFill>
                <a:latin typeface="Univers LT Std 57 Condensed" panose="020B0506020202050204" pitchFamily="34" charset="0"/>
                <a:ea typeface="Univers LT Std 57 Condensed" panose="020B0506020202050204" pitchFamily="34" charset="0"/>
                <a:cs typeface="Univers LT Std 57 Condensed" panose="020B0506020202050204" pitchFamily="34" charset="0"/>
              </a:defRPr>
            </a:lvl1pPr>
          </a:lstStyle>
          <a:p>
            <a:pPr lvl="0"/>
            <a:r>
              <a:rPr lang="en-US" dirty="0"/>
              <a:t>Content goes here</a:t>
            </a:r>
          </a:p>
        </p:txBody>
      </p:sp>
      <p:sp>
        <p:nvSpPr>
          <p:cNvPr id="22" name="Text Placeholder 5">
            <a:extLst>
              <a:ext uri="{FF2B5EF4-FFF2-40B4-BE49-F238E27FC236}">
                <a16:creationId xmlns:a16="http://schemas.microsoft.com/office/drawing/2014/main" id="{B1437AD5-5C6E-F84B-9FDA-4A2CCA3D6BE6}"/>
              </a:ext>
            </a:extLst>
          </p:cNvPr>
          <p:cNvSpPr>
            <a:spLocks noGrp="1"/>
          </p:cNvSpPr>
          <p:nvPr>
            <p:ph type="body" sz="quarter" idx="24" hasCustomPrompt="1"/>
          </p:nvPr>
        </p:nvSpPr>
        <p:spPr>
          <a:xfrm>
            <a:off x="4660657" y="1473660"/>
            <a:ext cx="1730991" cy="3033533"/>
          </a:xfrm>
          <a:prstGeom prst="snip1Rect">
            <a:avLst/>
          </a:prstGeom>
          <a:solidFill>
            <a:schemeClr val="bg1"/>
          </a:solidFill>
        </p:spPr>
        <p:txBody>
          <a:bodyPr vert="horz" anchor="ctr">
            <a:normAutofit/>
          </a:bodyPr>
          <a:lstStyle>
            <a:lvl1pPr marL="0" marR="0" indent="-342900" algn="l" defTabSz="457200" rtl="0" eaLnBrk="1" fontAlgn="auto" latinLnBrk="0" hangingPunct="1">
              <a:lnSpc>
                <a:spcPct val="100000"/>
              </a:lnSpc>
              <a:spcBef>
                <a:spcPts val="0"/>
              </a:spcBef>
              <a:spcAft>
                <a:spcPts val="0"/>
              </a:spcAft>
              <a:buClrTx/>
              <a:buSzTx/>
              <a:buFont typeface="Arial"/>
              <a:buNone/>
              <a:tabLst/>
              <a:defRPr sz="1000" b="0" i="0" cap="none" baseline="0">
                <a:solidFill>
                  <a:schemeClr val="tx1"/>
                </a:solidFill>
                <a:latin typeface="Univers LT Std 57 Condensed" panose="020B0506020202050204" pitchFamily="34" charset="0"/>
                <a:ea typeface="Univers LT Std 57 Condensed" panose="020B0506020202050204" pitchFamily="34" charset="0"/>
                <a:cs typeface="Univers LT Std 57 Condensed" panose="020B0506020202050204" pitchFamily="34" charset="0"/>
              </a:defRPr>
            </a:lvl1pPr>
          </a:lstStyle>
          <a:p>
            <a:pPr lvl="0"/>
            <a:r>
              <a:rPr lang="en-US" dirty="0"/>
              <a:t>Content goes here</a:t>
            </a:r>
          </a:p>
        </p:txBody>
      </p:sp>
    </p:spTree>
    <p:extLst>
      <p:ext uri="{BB962C8B-B14F-4D97-AF65-F5344CB8AC3E}">
        <p14:creationId xmlns:p14="http://schemas.microsoft.com/office/powerpoint/2010/main" val="17902166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RK_4-Box Content Images">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3B2B752-451B-7C45-95C5-C93F4629F6D8}"/>
              </a:ext>
            </a:extLst>
          </p:cNvPr>
          <p:cNvPicPr>
            <a:picLocks noChangeAspect="1"/>
          </p:cNvPicPr>
          <p:nvPr userDrawn="1"/>
        </p:nvPicPr>
        <p:blipFill>
          <a:blip r:embed="rId2"/>
          <a:srcRect/>
          <a:stretch/>
        </p:blipFill>
        <p:spPr bwMode="auto">
          <a:xfrm>
            <a:off x="1589" y="894"/>
            <a:ext cx="9140821" cy="514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Placeholder 5">
            <a:extLst>
              <a:ext uri="{FF2B5EF4-FFF2-40B4-BE49-F238E27FC236}">
                <a16:creationId xmlns:a16="http://schemas.microsoft.com/office/drawing/2014/main" id="{0A53B240-2483-C041-8F27-B65678DB0A5A}"/>
              </a:ext>
            </a:extLst>
          </p:cNvPr>
          <p:cNvSpPr>
            <a:spLocks noGrp="1"/>
          </p:cNvSpPr>
          <p:nvPr>
            <p:ph type="body" sz="quarter" idx="11" hasCustomPrompt="1"/>
          </p:nvPr>
        </p:nvSpPr>
        <p:spPr>
          <a:xfrm>
            <a:off x="323528" y="411510"/>
            <a:ext cx="6014973" cy="432048"/>
          </a:xfrm>
          <a:prstGeom prst="rect">
            <a:avLst/>
          </a:prstGeom>
        </p:spPr>
        <p:txBody>
          <a:bodyPr vert="horz" anchor="ctr">
            <a:normAutofit/>
          </a:bodyPr>
          <a:lstStyle>
            <a:lvl1pPr marL="0" marR="0" indent="-126900" algn="l" defTabSz="457200" rtl="0" eaLnBrk="1" fontAlgn="auto" latinLnBrk="0" hangingPunct="1">
              <a:lnSpc>
                <a:spcPct val="100000"/>
              </a:lnSpc>
              <a:spcBef>
                <a:spcPts val="0"/>
              </a:spcBef>
              <a:spcAft>
                <a:spcPts val="0"/>
              </a:spcAft>
              <a:buClrTx/>
              <a:buSzTx/>
              <a:buFont typeface="Arial"/>
              <a:buNone/>
              <a:tabLst/>
              <a:defRPr sz="2200" cap="none" baseline="0">
                <a:solidFill>
                  <a:schemeClr val="bg1"/>
                </a:solidFill>
                <a:latin typeface="Fiba"/>
                <a:cs typeface="Fiba"/>
              </a:defRPr>
            </a:lvl1pPr>
          </a:lstStyle>
          <a:p>
            <a:pPr lvl="0"/>
            <a:r>
              <a:rPr lang="en-US" dirty="0"/>
              <a:t>Click to add title here</a:t>
            </a:r>
          </a:p>
        </p:txBody>
      </p:sp>
      <p:sp>
        <p:nvSpPr>
          <p:cNvPr id="8" name="Picture Placeholder 3">
            <a:extLst>
              <a:ext uri="{FF2B5EF4-FFF2-40B4-BE49-F238E27FC236}">
                <a16:creationId xmlns:a16="http://schemas.microsoft.com/office/drawing/2014/main" id="{8667A03D-9903-5C48-9AD0-783BBDB0E350}"/>
              </a:ext>
            </a:extLst>
          </p:cNvPr>
          <p:cNvSpPr>
            <a:spLocks noGrp="1"/>
          </p:cNvSpPr>
          <p:nvPr>
            <p:ph type="pic" sz="quarter" idx="14" hasCustomPrompt="1"/>
          </p:nvPr>
        </p:nvSpPr>
        <p:spPr>
          <a:xfrm>
            <a:off x="8426720" y="384202"/>
            <a:ext cx="321744" cy="675380"/>
          </a:xfrm>
        </p:spPr>
        <p:txBody>
          <a:bodyPr anchor="ctr">
            <a:noAutofit/>
          </a:bodyPr>
          <a:lstStyle>
            <a:lvl1pPr marL="0" indent="0" algn="ctr">
              <a:buNone/>
              <a:defRPr sz="800">
                <a:solidFill>
                  <a:srgbClr val="B19E5F"/>
                </a:solidFill>
              </a:defRPr>
            </a:lvl1pPr>
          </a:lstStyle>
          <a:p>
            <a:r>
              <a:rPr lang="en-US" dirty="0"/>
              <a:t>image</a:t>
            </a:r>
          </a:p>
        </p:txBody>
      </p:sp>
      <p:sp>
        <p:nvSpPr>
          <p:cNvPr id="9" name="Slide Number Placeholder 4">
            <a:extLst>
              <a:ext uri="{FF2B5EF4-FFF2-40B4-BE49-F238E27FC236}">
                <a16:creationId xmlns:a16="http://schemas.microsoft.com/office/drawing/2014/main" id="{2E6FC878-FA1D-B542-BFC1-BFE0AAC8A9A3}"/>
              </a:ext>
            </a:extLst>
          </p:cNvPr>
          <p:cNvSpPr txBox="1">
            <a:spLocks/>
          </p:cNvSpPr>
          <p:nvPr userDrawn="1"/>
        </p:nvSpPr>
        <p:spPr>
          <a:xfrm>
            <a:off x="8801470" y="4876006"/>
            <a:ext cx="307034" cy="169389"/>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defTabSz="457200" rtl="0" eaLnBrk="1" fontAlgn="base" hangingPunct="1">
              <a:spcBef>
                <a:spcPct val="0"/>
              </a:spcBef>
              <a:spcAft>
                <a:spcPct val="0"/>
              </a:spcAft>
              <a:defRPr sz="1200" b="0" i="0" kern="1200" smtClean="0">
                <a:solidFill>
                  <a:schemeClr val="bg1"/>
                </a:solidFill>
                <a:latin typeface="Fiba" panose="02010500040101020104" pitchFamily="2" charset="0"/>
                <a:ea typeface="Fiba" panose="02010500040101020104" pitchFamily="2" charset="0"/>
                <a:cs typeface="Fiba" panose="02010500040101020104" pitchFamily="2" charset="0"/>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pPr>
              <a:defRPr/>
            </a:pPr>
            <a:fld id="{6BB93DC5-C60B-5948-97A9-A3B1846EF5C1}" type="slidenum">
              <a:rPr lang="en-US" altLang="x-none" sz="1000" b="0" i="0" smtClean="0">
                <a:latin typeface="Fiba" panose="02010500040101020104" pitchFamily="2" charset="0"/>
              </a:rPr>
              <a:pPr>
                <a:defRPr/>
              </a:pPr>
              <a:t>‹#›</a:t>
            </a:fld>
            <a:endParaRPr lang="en-US" altLang="x-none" sz="1000" b="0" i="0" dirty="0">
              <a:latin typeface="Fiba" panose="02010500040101020104" pitchFamily="2" charset="0"/>
            </a:endParaRPr>
          </a:p>
        </p:txBody>
      </p:sp>
      <p:sp>
        <p:nvSpPr>
          <p:cNvPr id="11" name="Text Placeholder 5">
            <a:extLst>
              <a:ext uri="{FF2B5EF4-FFF2-40B4-BE49-F238E27FC236}">
                <a16:creationId xmlns:a16="http://schemas.microsoft.com/office/drawing/2014/main" id="{C1DD63D9-6389-4E4D-8A6E-281C5D4F3C2E}"/>
              </a:ext>
            </a:extLst>
          </p:cNvPr>
          <p:cNvSpPr>
            <a:spLocks noGrp="1"/>
          </p:cNvSpPr>
          <p:nvPr>
            <p:ph type="body" sz="quarter" idx="21" hasCustomPrompt="1"/>
          </p:nvPr>
        </p:nvSpPr>
        <p:spPr>
          <a:xfrm>
            <a:off x="899592" y="1563638"/>
            <a:ext cx="1678593" cy="1460511"/>
          </a:xfrm>
          <a:prstGeom prst="rect">
            <a:avLst/>
          </a:prstGeom>
          <a:solidFill>
            <a:srgbClr val="B19E5F"/>
          </a:solidFill>
        </p:spPr>
        <p:txBody>
          <a:bodyPr vert="horz" anchor="ctr">
            <a:normAutofit/>
          </a:bodyPr>
          <a:lstStyle>
            <a:lvl1pPr marL="0" marR="0" indent="-342900" algn="ctr" defTabSz="457200" rtl="0" eaLnBrk="1" fontAlgn="auto" latinLnBrk="0" hangingPunct="1">
              <a:lnSpc>
                <a:spcPct val="100000"/>
              </a:lnSpc>
              <a:spcBef>
                <a:spcPts val="0"/>
              </a:spcBef>
              <a:spcAft>
                <a:spcPts val="0"/>
              </a:spcAft>
              <a:buClrTx/>
              <a:buSzTx/>
              <a:buFont typeface="Arial"/>
              <a:buNone/>
              <a:tabLst/>
              <a:defRPr sz="1000" b="0" i="0" cap="none" baseline="0">
                <a:solidFill>
                  <a:schemeClr val="bg1"/>
                </a:solidFill>
                <a:latin typeface="Univers LT Std 57 Condensed" panose="020B0506020202050204" pitchFamily="34" charset="0"/>
                <a:ea typeface="Univers LT Std 57 Condensed" panose="020B0506020202050204" pitchFamily="34" charset="0"/>
                <a:cs typeface="Univers LT Std 57 Condensed" panose="020B0506020202050204" pitchFamily="34" charset="0"/>
              </a:defRPr>
            </a:lvl1pPr>
          </a:lstStyle>
          <a:p>
            <a:pPr lvl="0"/>
            <a:r>
              <a:rPr lang="en-US" dirty="0"/>
              <a:t>Content goes here</a:t>
            </a:r>
          </a:p>
        </p:txBody>
      </p:sp>
      <p:sp>
        <p:nvSpPr>
          <p:cNvPr id="12" name="Text Placeholder 5">
            <a:extLst>
              <a:ext uri="{FF2B5EF4-FFF2-40B4-BE49-F238E27FC236}">
                <a16:creationId xmlns:a16="http://schemas.microsoft.com/office/drawing/2014/main" id="{936C98A6-D291-2D40-969A-A3571B2ABA9C}"/>
              </a:ext>
            </a:extLst>
          </p:cNvPr>
          <p:cNvSpPr>
            <a:spLocks noGrp="1"/>
          </p:cNvSpPr>
          <p:nvPr>
            <p:ph type="body" sz="quarter" idx="22" hasCustomPrompt="1"/>
          </p:nvPr>
        </p:nvSpPr>
        <p:spPr>
          <a:xfrm>
            <a:off x="2790413" y="1563637"/>
            <a:ext cx="1678593" cy="1460511"/>
          </a:xfrm>
          <a:prstGeom prst="rect">
            <a:avLst/>
          </a:prstGeom>
          <a:solidFill>
            <a:srgbClr val="B19E5F"/>
          </a:solidFill>
        </p:spPr>
        <p:txBody>
          <a:bodyPr vert="horz" anchor="ctr">
            <a:normAutofit/>
          </a:bodyPr>
          <a:lstStyle>
            <a:lvl1pPr marL="0" marR="0" indent="-342900" algn="ctr" defTabSz="457200" rtl="0" eaLnBrk="1" fontAlgn="auto" latinLnBrk="0" hangingPunct="1">
              <a:lnSpc>
                <a:spcPct val="100000"/>
              </a:lnSpc>
              <a:spcBef>
                <a:spcPts val="0"/>
              </a:spcBef>
              <a:spcAft>
                <a:spcPts val="0"/>
              </a:spcAft>
              <a:buClrTx/>
              <a:buSzTx/>
              <a:buFont typeface="Arial"/>
              <a:buNone/>
              <a:tabLst/>
              <a:defRPr sz="1000" b="0" i="0" cap="none" baseline="0">
                <a:solidFill>
                  <a:schemeClr val="bg1"/>
                </a:solidFill>
                <a:latin typeface="Univers LT Std 57 Condensed" panose="020B0506020202050204" pitchFamily="34" charset="0"/>
                <a:ea typeface="Univers LT Std 57 Condensed" panose="020B0506020202050204" pitchFamily="34" charset="0"/>
                <a:cs typeface="Univers LT Std 57 Condensed" panose="020B0506020202050204" pitchFamily="34" charset="0"/>
              </a:defRPr>
            </a:lvl1pPr>
          </a:lstStyle>
          <a:p>
            <a:pPr lvl="0"/>
            <a:r>
              <a:rPr lang="en-US" dirty="0"/>
              <a:t>Content goes here</a:t>
            </a:r>
          </a:p>
        </p:txBody>
      </p:sp>
      <p:sp>
        <p:nvSpPr>
          <p:cNvPr id="13" name="Text Placeholder 5">
            <a:extLst>
              <a:ext uri="{FF2B5EF4-FFF2-40B4-BE49-F238E27FC236}">
                <a16:creationId xmlns:a16="http://schemas.microsoft.com/office/drawing/2014/main" id="{7B3250E4-1543-FA44-8112-C2EB4C9D54D1}"/>
              </a:ext>
            </a:extLst>
          </p:cNvPr>
          <p:cNvSpPr>
            <a:spLocks noGrp="1"/>
          </p:cNvSpPr>
          <p:nvPr>
            <p:ph type="body" sz="quarter" idx="23" hasCustomPrompt="1"/>
          </p:nvPr>
        </p:nvSpPr>
        <p:spPr>
          <a:xfrm>
            <a:off x="4681234" y="1563636"/>
            <a:ext cx="1678593" cy="1460511"/>
          </a:xfrm>
          <a:prstGeom prst="rect">
            <a:avLst/>
          </a:prstGeom>
          <a:solidFill>
            <a:srgbClr val="B19E5F"/>
          </a:solidFill>
        </p:spPr>
        <p:txBody>
          <a:bodyPr vert="horz" anchor="ctr">
            <a:normAutofit/>
          </a:bodyPr>
          <a:lstStyle>
            <a:lvl1pPr marL="0" marR="0" indent="-342900" algn="ctr" defTabSz="457200" rtl="0" eaLnBrk="1" fontAlgn="auto" latinLnBrk="0" hangingPunct="1">
              <a:lnSpc>
                <a:spcPct val="100000"/>
              </a:lnSpc>
              <a:spcBef>
                <a:spcPts val="0"/>
              </a:spcBef>
              <a:spcAft>
                <a:spcPts val="0"/>
              </a:spcAft>
              <a:buClrTx/>
              <a:buSzTx/>
              <a:buFont typeface="Arial"/>
              <a:buNone/>
              <a:tabLst/>
              <a:defRPr sz="1000" b="0" i="0" cap="none" baseline="0">
                <a:solidFill>
                  <a:schemeClr val="bg1"/>
                </a:solidFill>
                <a:latin typeface="Univers LT Std 57 Condensed" panose="020B0506020202050204" pitchFamily="34" charset="0"/>
                <a:ea typeface="Univers LT Std 57 Condensed" panose="020B0506020202050204" pitchFamily="34" charset="0"/>
                <a:cs typeface="Univers LT Std 57 Condensed" panose="020B0506020202050204" pitchFamily="34" charset="0"/>
              </a:defRPr>
            </a:lvl1pPr>
          </a:lstStyle>
          <a:p>
            <a:pPr lvl="0"/>
            <a:r>
              <a:rPr lang="en-US" dirty="0"/>
              <a:t>Content goes here</a:t>
            </a:r>
          </a:p>
        </p:txBody>
      </p:sp>
      <p:sp>
        <p:nvSpPr>
          <p:cNvPr id="14" name="Text Placeholder 5">
            <a:extLst>
              <a:ext uri="{FF2B5EF4-FFF2-40B4-BE49-F238E27FC236}">
                <a16:creationId xmlns:a16="http://schemas.microsoft.com/office/drawing/2014/main" id="{8F71621A-1C3C-1B45-AE92-60223E91711B}"/>
              </a:ext>
            </a:extLst>
          </p:cNvPr>
          <p:cNvSpPr>
            <a:spLocks noGrp="1"/>
          </p:cNvSpPr>
          <p:nvPr>
            <p:ph type="body" sz="quarter" idx="24" hasCustomPrompt="1"/>
          </p:nvPr>
        </p:nvSpPr>
        <p:spPr>
          <a:xfrm>
            <a:off x="6572055" y="1563636"/>
            <a:ext cx="1678593" cy="1460511"/>
          </a:xfrm>
          <a:prstGeom prst="rect">
            <a:avLst/>
          </a:prstGeom>
          <a:solidFill>
            <a:srgbClr val="B19E5F"/>
          </a:solidFill>
        </p:spPr>
        <p:txBody>
          <a:bodyPr vert="horz" anchor="ctr">
            <a:normAutofit/>
          </a:bodyPr>
          <a:lstStyle>
            <a:lvl1pPr marL="0" marR="0" indent="-342900" algn="ctr" defTabSz="457200" rtl="0" eaLnBrk="1" fontAlgn="auto" latinLnBrk="0" hangingPunct="1">
              <a:lnSpc>
                <a:spcPct val="100000"/>
              </a:lnSpc>
              <a:spcBef>
                <a:spcPts val="0"/>
              </a:spcBef>
              <a:spcAft>
                <a:spcPts val="0"/>
              </a:spcAft>
              <a:buClrTx/>
              <a:buSzTx/>
              <a:buFont typeface="Arial"/>
              <a:buNone/>
              <a:tabLst/>
              <a:defRPr sz="1000" b="0" i="0" cap="none" baseline="0">
                <a:solidFill>
                  <a:schemeClr val="bg1"/>
                </a:solidFill>
                <a:latin typeface="Univers LT Std 57 Condensed" panose="020B0506020202050204" pitchFamily="34" charset="0"/>
                <a:ea typeface="Univers LT Std 57 Condensed" panose="020B0506020202050204" pitchFamily="34" charset="0"/>
                <a:cs typeface="Univers LT Std 57 Condensed" panose="020B0506020202050204" pitchFamily="34" charset="0"/>
              </a:defRPr>
            </a:lvl1pPr>
          </a:lstStyle>
          <a:p>
            <a:pPr lvl="0"/>
            <a:r>
              <a:rPr lang="en-US" dirty="0"/>
              <a:t>Content goes here</a:t>
            </a:r>
          </a:p>
        </p:txBody>
      </p:sp>
      <p:sp>
        <p:nvSpPr>
          <p:cNvPr id="15" name="Picture Placeholder 14">
            <a:extLst>
              <a:ext uri="{FF2B5EF4-FFF2-40B4-BE49-F238E27FC236}">
                <a16:creationId xmlns:a16="http://schemas.microsoft.com/office/drawing/2014/main" id="{28A1091E-D046-944F-990C-50C7FA7FEE33}"/>
              </a:ext>
            </a:extLst>
          </p:cNvPr>
          <p:cNvSpPr>
            <a:spLocks noGrp="1"/>
          </p:cNvSpPr>
          <p:nvPr>
            <p:ph type="pic" sz="quarter" idx="25" hasCustomPrompt="1"/>
          </p:nvPr>
        </p:nvSpPr>
        <p:spPr>
          <a:xfrm>
            <a:off x="898972" y="3023863"/>
            <a:ext cx="1679575" cy="1203325"/>
          </a:xfrm>
          <a:solidFill>
            <a:schemeClr val="bg1"/>
          </a:solidFill>
        </p:spPr>
        <p:txBody>
          <a:bodyPr anchor="ctr">
            <a:normAutofit/>
          </a:bodyPr>
          <a:lstStyle>
            <a:lvl1pPr marL="0" indent="0" algn="ctr">
              <a:buFontTx/>
              <a:buNone/>
              <a:defRPr sz="1000">
                <a:solidFill>
                  <a:srgbClr val="B19E5F"/>
                </a:solidFill>
              </a:defRPr>
            </a:lvl1pPr>
          </a:lstStyle>
          <a:p>
            <a:r>
              <a:rPr lang="en-US" dirty="0"/>
              <a:t>Image goes here</a:t>
            </a:r>
          </a:p>
        </p:txBody>
      </p:sp>
      <p:sp>
        <p:nvSpPr>
          <p:cNvPr id="16" name="Picture Placeholder 14">
            <a:extLst>
              <a:ext uri="{FF2B5EF4-FFF2-40B4-BE49-F238E27FC236}">
                <a16:creationId xmlns:a16="http://schemas.microsoft.com/office/drawing/2014/main" id="{8EC2B340-2A5C-B248-8FEA-7CA9ED307B7F}"/>
              </a:ext>
            </a:extLst>
          </p:cNvPr>
          <p:cNvSpPr>
            <a:spLocks noGrp="1"/>
          </p:cNvSpPr>
          <p:nvPr>
            <p:ph type="pic" sz="quarter" idx="26" hasCustomPrompt="1"/>
          </p:nvPr>
        </p:nvSpPr>
        <p:spPr>
          <a:xfrm>
            <a:off x="2789922" y="3019013"/>
            <a:ext cx="1679575" cy="1203325"/>
          </a:xfrm>
          <a:solidFill>
            <a:schemeClr val="bg1"/>
          </a:solidFill>
        </p:spPr>
        <p:txBody>
          <a:bodyPr anchor="ctr">
            <a:normAutofit/>
          </a:bodyPr>
          <a:lstStyle>
            <a:lvl1pPr marL="0" indent="0" algn="ctr">
              <a:buFontTx/>
              <a:buNone/>
              <a:defRPr sz="1000">
                <a:solidFill>
                  <a:srgbClr val="B19E5F"/>
                </a:solidFill>
              </a:defRPr>
            </a:lvl1pPr>
          </a:lstStyle>
          <a:p>
            <a:r>
              <a:rPr lang="en-US" dirty="0"/>
              <a:t>Image goes here</a:t>
            </a:r>
          </a:p>
        </p:txBody>
      </p:sp>
      <p:sp>
        <p:nvSpPr>
          <p:cNvPr id="17" name="Picture Placeholder 14">
            <a:extLst>
              <a:ext uri="{FF2B5EF4-FFF2-40B4-BE49-F238E27FC236}">
                <a16:creationId xmlns:a16="http://schemas.microsoft.com/office/drawing/2014/main" id="{9239F53A-9291-6C44-867E-2CAC9402F72F}"/>
              </a:ext>
            </a:extLst>
          </p:cNvPr>
          <p:cNvSpPr>
            <a:spLocks noGrp="1"/>
          </p:cNvSpPr>
          <p:nvPr>
            <p:ph type="pic" sz="quarter" idx="27" hasCustomPrompt="1"/>
          </p:nvPr>
        </p:nvSpPr>
        <p:spPr>
          <a:xfrm>
            <a:off x="4680743" y="3019013"/>
            <a:ext cx="1679575" cy="1203325"/>
          </a:xfrm>
          <a:solidFill>
            <a:schemeClr val="bg1"/>
          </a:solidFill>
        </p:spPr>
        <p:txBody>
          <a:bodyPr anchor="ctr">
            <a:normAutofit/>
          </a:bodyPr>
          <a:lstStyle>
            <a:lvl1pPr marL="0" indent="0" algn="ctr">
              <a:buFontTx/>
              <a:buNone/>
              <a:defRPr sz="1000">
                <a:solidFill>
                  <a:srgbClr val="B19E5F"/>
                </a:solidFill>
              </a:defRPr>
            </a:lvl1pPr>
          </a:lstStyle>
          <a:p>
            <a:r>
              <a:rPr lang="en-US" dirty="0"/>
              <a:t>Image goes here</a:t>
            </a:r>
          </a:p>
        </p:txBody>
      </p:sp>
      <p:sp>
        <p:nvSpPr>
          <p:cNvPr id="18" name="Picture Placeholder 14">
            <a:extLst>
              <a:ext uri="{FF2B5EF4-FFF2-40B4-BE49-F238E27FC236}">
                <a16:creationId xmlns:a16="http://schemas.microsoft.com/office/drawing/2014/main" id="{66128ED0-725D-554E-988E-69D9E675C6D9}"/>
              </a:ext>
            </a:extLst>
          </p:cNvPr>
          <p:cNvSpPr>
            <a:spLocks noGrp="1"/>
          </p:cNvSpPr>
          <p:nvPr>
            <p:ph type="pic" sz="quarter" idx="28" hasCustomPrompt="1"/>
          </p:nvPr>
        </p:nvSpPr>
        <p:spPr>
          <a:xfrm>
            <a:off x="6571564" y="3019013"/>
            <a:ext cx="1679575" cy="1203325"/>
          </a:xfrm>
          <a:solidFill>
            <a:schemeClr val="bg1"/>
          </a:solidFill>
        </p:spPr>
        <p:txBody>
          <a:bodyPr anchor="ctr">
            <a:normAutofit/>
          </a:bodyPr>
          <a:lstStyle>
            <a:lvl1pPr marL="0" indent="0" algn="ctr">
              <a:buFontTx/>
              <a:buNone/>
              <a:defRPr sz="1000">
                <a:solidFill>
                  <a:srgbClr val="B19E5F"/>
                </a:solidFill>
              </a:defRPr>
            </a:lvl1pPr>
          </a:lstStyle>
          <a:p>
            <a:r>
              <a:rPr lang="en-US" dirty="0"/>
              <a:t>Image goes here</a:t>
            </a:r>
          </a:p>
        </p:txBody>
      </p:sp>
    </p:spTree>
    <p:extLst>
      <p:ext uri="{BB962C8B-B14F-4D97-AF65-F5344CB8AC3E}">
        <p14:creationId xmlns:p14="http://schemas.microsoft.com/office/powerpoint/2010/main" val="14299206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RK_Chart Im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rcRect/>
          <a:stretch/>
        </p:blipFill>
        <p:spPr>
          <a:xfrm>
            <a:off x="1018" y="573"/>
            <a:ext cx="9141964" cy="5142354"/>
          </a:xfrm>
          <a:prstGeom prst="rect">
            <a:avLst/>
          </a:prstGeom>
        </p:spPr>
      </p:pic>
      <p:sp>
        <p:nvSpPr>
          <p:cNvPr id="8" name="Picture Placeholder 3">
            <a:extLst>
              <a:ext uri="{FF2B5EF4-FFF2-40B4-BE49-F238E27FC236}">
                <a16:creationId xmlns:a16="http://schemas.microsoft.com/office/drawing/2014/main" id="{8667A03D-9903-5C48-9AD0-783BBDB0E350}"/>
              </a:ext>
            </a:extLst>
          </p:cNvPr>
          <p:cNvSpPr>
            <a:spLocks noGrp="1"/>
          </p:cNvSpPr>
          <p:nvPr>
            <p:ph type="pic" sz="quarter" idx="14" hasCustomPrompt="1"/>
          </p:nvPr>
        </p:nvSpPr>
        <p:spPr>
          <a:xfrm>
            <a:off x="8426720" y="384202"/>
            <a:ext cx="321744" cy="675380"/>
          </a:xfrm>
        </p:spPr>
        <p:txBody>
          <a:bodyPr anchor="ctr">
            <a:noAutofit/>
          </a:bodyPr>
          <a:lstStyle>
            <a:lvl1pPr marL="0" indent="0" algn="ctr">
              <a:buNone/>
              <a:defRPr sz="800">
                <a:solidFill>
                  <a:srgbClr val="B19E5F"/>
                </a:solidFill>
              </a:defRPr>
            </a:lvl1pPr>
          </a:lstStyle>
          <a:p>
            <a:r>
              <a:rPr lang="en-US" dirty="0"/>
              <a:t>image</a:t>
            </a:r>
          </a:p>
        </p:txBody>
      </p:sp>
      <p:sp>
        <p:nvSpPr>
          <p:cNvPr id="9" name="Slide Number Placeholder 4">
            <a:extLst>
              <a:ext uri="{FF2B5EF4-FFF2-40B4-BE49-F238E27FC236}">
                <a16:creationId xmlns:a16="http://schemas.microsoft.com/office/drawing/2014/main" id="{2E6FC878-FA1D-B542-BFC1-BFE0AAC8A9A3}"/>
              </a:ext>
            </a:extLst>
          </p:cNvPr>
          <p:cNvSpPr txBox="1">
            <a:spLocks/>
          </p:cNvSpPr>
          <p:nvPr userDrawn="1"/>
        </p:nvSpPr>
        <p:spPr>
          <a:xfrm>
            <a:off x="8801470" y="4876006"/>
            <a:ext cx="307034" cy="169389"/>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defTabSz="457200" rtl="0" eaLnBrk="1" fontAlgn="base" hangingPunct="1">
              <a:spcBef>
                <a:spcPct val="0"/>
              </a:spcBef>
              <a:spcAft>
                <a:spcPct val="0"/>
              </a:spcAft>
              <a:defRPr sz="1200" b="0" i="0" kern="1200" smtClean="0">
                <a:solidFill>
                  <a:schemeClr val="bg1"/>
                </a:solidFill>
                <a:latin typeface="Fiba" panose="02010500040101020104" pitchFamily="2" charset="0"/>
                <a:ea typeface="Fiba" panose="02010500040101020104" pitchFamily="2" charset="0"/>
                <a:cs typeface="Fiba" panose="02010500040101020104" pitchFamily="2" charset="0"/>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pPr>
              <a:defRPr/>
            </a:pPr>
            <a:fld id="{6BB93DC5-C60B-5948-97A9-A3B1846EF5C1}" type="slidenum">
              <a:rPr lang="en-US" altLang="x-none" sz="1000" b="0" i="0" smtClean="0">
                <a:latin typeface="Fiba" panose="02010500040101020104" pitchFamily="2" charset="0"/>
              </a:rPr>
              <a:pPr>
                <a:defRPr/>
              </a:pPr>
              <a:t>‹#›</a:t>
            </a:fld>
            <a:endParaRPr lang="en-US" altLang="x-none" sz="1000" b="0" i="0" dirty="0">
              <a:latin typeface="Fiba" panose="02010500040101020104" pitchFamily="2" charset="0"/>
            </a:endParaRPr>
          </a:p>
        </p:txBody>
      </p:sp>
      <p:sp>
        <p:nvSpPr>
          <p:cNvPr id="19" name="Chart Placeholder 7">
            <a:extLst>
              <a:ext uri="{FF2B5EF4-FFF2-40B4-BE49-F238E27FC236}">
                <a16:creationId xmlns:a16="http://schemas.microsoft.com/office/drawing/2014/main" id="{F469B914-8710-5945-A708-B53F3332831B}"/>
              </a:ext>
            </a:extLst>
          </p:cNvPr>
          <p:cNvSpPr>
            <a:spLocks noGrp="1"/>
          </p:cNvSpPr>
          <p:nvPr>
            <p:ph type="chart" sz="quarter" idx="18" hasCustomPrompt="1"/>
          </p:nvPr>
        </p:nvSpPr>
        <p:spPr>
          <a:xfrm>
            <a:off x="323528" y="1419622"/>
            <a:ext cx="4536504" cy="2880320"/>
          </a:xfrm>
        </p:spPr>
        <p:txBody>
          <a:bodyPr>
            <a:normAutofit/>
          </a:bodyPr>
          <a:lstStyle>
            <a:lvl1pPr marL="0" indent="0">
              <a:buFontTx/>
              <a:buNone/>
              <a:defRPr sz="1000">
                <a:solidFill>
                  <a:schemeClr val="bg1"/>
                </a:solidFill>
              </a:defRPr>
            </a:lvl1pPr>
          </a:lstStyle>
          <a:p>
            <a:r>
              <a:rPr lang="en-US" dirty="0"/>
              <a:t>Chart goes here</a:t>
            </a:r>
          </a:p>
        </p:txBody>
      </p:sp>
      <p:sp>
        <p:nvSpPr>
          <p:cNvPr id="20" name="Picture Placeholder 9">
            <a:extLst>
              <a:ext uri="{FF2B5EF4-FFF2-40B4-BE49-F238E27FC236}">
                <a16:creationId xmlns:a16="http://schemas.microsoft.com/office/drawing/2014/main" id="{FDE39D30-8162-024E-B9D0-2A3D18ED8FFD}"/>
              </a:ext>
            </a:extLst>
          </p:cNvPr>
          <p:cNvSpPr>
            <a:spLocks noGrp="1"/>
          </p:cNvSpPr>
          <p:nvPr>
            <p:ph type="pic" sz="quarter" idx="19" hasCustomPrompt="1"/>
          </p:nvPr>
        </p:nvSpPr>
        <p:spPr>
          <a:xfrm>
            <a:off x="5004047" y="1275606"/>
            <a:ext cx="4138361" cy="3168352"/>
          </a:xfrm>
          <a:noFill/>
        </p:spPr>
        <p:txBody>
          <a:bodyPr anchor="ctr">
            <a:normAutofit/>
          </a:bodyPr>
          <a:lstStyle>
            <a:lvl1pPr marL="0" indent="0" algn="ctr">
              <a:buFontTx/>
              <a:buNone/>
              <a:defRPr sz="1000">
                <a:solidFill>
                  <a:schemeClr val="bg1"/>
                </a:solidFill>
              </a:defRPr>
            </a:lvl1pPr>
          </a:lstStyle>
          <a:p>
            <a:r>
              <a:rPr lang="en-US" dirty="0"/>
              <a:t>Image goes here</a:t>
            </a:r>
          </a:p>
        </p:txBody>
      </p:sp>
      <p:sp>
        <p:nvSpPr>
          <p:cNvPr id="11" name="Text Placeholder 5">
            <a:extLst>
              <a:ext uri="{FF2B5EF4-FFF2-40B4-BE49-F238E27FC236}">
                <a16:creationId xmlns:a16="http://schemas.microsoft.com/office/drawing/2014/main" id="{0BC6C846-94FC-034A-8165-20798E03C722}"/>
              </a:ext>
            </a:extLst>
          </p:cNvPr>
          <p:cNvSpPr>
            <a:spLocks noGrp="1"/>
          </p:cNvSpPr>
          <p:nvPr>
            <p:ph type="body" sz="quarter" idx="11" hasCustomPrompt="1"/>
          </p:nvPr>
        </p:nvSpPr>
        <p:spPr>
          <a:xfrm>
            <a:off x="323528" y="411510"/>
            <a:ext cx="6014973" cy="432048"/>
          </a:xfrm>
          <a:prstGeom prst="rect">
            <a:avLst/>
          </a:prstGeom>
        </p:spPr>
        <p:txBody>
          <a:bodyPr vert="horz" anchor="ctr">
            <a:normAutofit/>
          </a:bodyPr>
          <a:lstStyle>
            <a:lvl1pPr marL="0" marR="0" indent="-126900" algn="l" defTabSz="457200" rtl="0" eaLnBrk="1" fontAlgn="auto" latinLnBrk="0" hangingPunct="1">
              <a:lnSpc>
                <a:spcPct val="100000"/>
              </a:lnSpc>
              <a:spcBef>
                <a:spcPts val="0"/>
              </a:spcBef>
              <a:spcAft>
                <a:spcPts val="0"/>
              </a:spcAft>
              <a:buClrTx/>
              <a:buSzTx/>
              <a:buFont typeface="Arial"/>
              <a:buNone/>
              <a:tabLst/>
              <a:defRPr sz="2200" cap="none" baseline="0">
                <a:solidFill>
                  <a:schemeClr val="bg1"/>
                </a:solidFill>
                <a:latin typeface="Fiba"/>
                <a:cs typeface="Fiba"/>
              </a:defRPr>
            </a:lvl1pPr>
          </a:lstStyle>
          <a:p>
            <a:pPr lvl="0"/>
            <a:r>
              <a:rPr lang="en-US" dirty="0"/>
              <a:t>Click to add title here</a:t>
            </a:r>
          </a:p>
        </p:txBody>
      </p:sp>
    </p:spTree>
    <p:extLst>
      <p:ext uri="{BB962C8B-B14F-4D97-AF65-F5344CB8AC3E}">
        <p14:creationId xmlns:p14="http://schemas.microsoft.com/office/powerpoint/2010/main" val="18694146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RK_Title_Free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rcRect/>
          <a:stretch/>
        </p:blipFill>
        <p:spPr>
          <a:xfrm>
            <a:off x="1019" y="573"/>
            <a:ext cx="9141962" cy="5142354"/>
          </a:xfrm>
          <a:prstGeom prst="rect">
            <a:avLst/>
          </a:prstGeom>
        </p:spPr>
      </p:pic>
      <p:sp>
        <p:nvSpPr>
          <p:cNvPr id="6" name="Picture Placeholder 3">
            <a:extLst>
              <a:ext uri="{FF2B5EF4-FFF2-40B4-BE49-F238E27FC236}">
                <a16:creationId xmlns:a16="http://schemas.microsoft.com/office/drawing/2014/main" id="{B8F893DE-4B9F-4049-90FA-7A9AECB11C25}"/>
              </a:ext>
            </a:extLst>
          </p:cNvPr>
          <p:cNvSpPr>
            <a:spLocks noGrp="1"/>
          </p:cNvSpPr>
          <p:nvPr>
            <p:ph type="pic" sz="quarter" idx="14" hasCustomPrompt="1"/>
          </p:nvPr>
        </p:nvSpPr>
        <p:spPr>
          <a:xfrm>
            <a:off x="8426720" y="384202"/>
            <a:ext cx="321744" cy="675380"/>
          </a:xfrm>
        </p:spPr>
        <p:txBody>
          <a:bodyPr anchor="ctr">
            <a:noAutofit/>
          </a:bodyPr>
          <a:lstStyle>
            <a:lvl1pPr marL="0" indent="0" algn="ctr">
              <a:buNone/>
              <a:defRPr sz="800">
                <a:solidFill>
                  <a:srgbClr val="B19E5F"/>
                </a:solidFill>
              </a:defRPr>
            </a:lvl1pPr>
          </a:lstStyle>
          <a:p>
            <a:r>
              <a:rPr lang="en-US" dirty="0"/>
              <a:t>image</a:t>
            </a:r>
          </a:p>
        </p:txBody>
      </p:sp>
      <p:sp>
        <p:nvSpPr>
          <p:cNvPr id="7" name="Text Placeholder 5">
            <a:extLst>
              <a:ext uri="{FF2B5EF4-FFF2-40B4-BE49-F238E27FC236}">
                <a16:creationId xmlns:a16="http://schemas.microsoft.com/office/drawing/2014/main" id="{430FAFE1-8DB2-024C-83F8-1EA9A458D7FD}"/>
              </a:ext>
            </a:extLst>
          </p:cNvPr>
          <p:cNvSpPr>
            <a:spLocks noGrp="1"/>
          </p:cNvSpPr>
          <p:nvPr>
            <p:ph type="body" sz="quarter" idx="11" hasCustomPrompt="1"/>
          </p:nvPr>
        </p:nvSpPr>
        <p:spPr>
          <a:xfrm>
            <a:off x="323528" y="411510"/>
            <a:ext cx="6014973" cy="432048"/>
          </a:xfrm>
          <a:prstGeom prst="rect">
            <a:avLst/>
          </a:prstGeom>
        </p:spPr>
        <p:txBody>
          <a:bodyPr vert="horz" anchor="ctr">
            <a:normAutofit/>
          </a:bodyPr>
          <a:lstStyle>
            <a:lvl1pPr marL="0" marR="0" indent="-126900" algn="l" defTabSz="457200" rtl="0" eaLnBrk="1" fontAlgn="auto" latinLnBrk="0" hangingPunct="1">
              <a:lnSpc>
                <a:spcPct val="100000"/>
              </a:lnSpc>
              <a:spcBef>
                <a:spcPts val="0"/>
              </a:spcBef>
              <a:spcAft>
                <a:spcPts val="0"/>
              </a:spcAft>
              <a:buClrTx/>
              <a:buSzTx/>
              <a:buFont typeface="Arial"/>
              <a:buNone/>
              <a:tabLst/>
              <a:defRPr sz="2200" cap="none" baseline="0">
                <a:solidFill>
                  <a:schemeClr val="bg1"/>
                </a:solidFill>
                <a:latin typeface="Fiba"/>
                <a:cs typeface="Fiba"/>
              </a:defRPr>
            </a:lvl1pPr>
          </a:lstStyle>
          <a:p>
            <a:pPr lvl="0"/>
            <a:r>
              <a:rPr lang="en-US" dirty="0"/>
              <a:t>Click to add title here</a:t>
            </a:r>
          </a:p>
        </p:txBody>
      </p:sp>
    </p:spTree>
    <p:extLst>
      <p:ext uri="{BB962C8B-B14F-4D97-AF65-F5344CB8AC3E}">
        <p14:creationId xmlns:p14="http://schemas.microsoft.com/office/powerpoint/2010/main" val="17208142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RK_Title_Free Layout_Alt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rcRect/>
          <a:stretch/>
        </p:blipFill>
        <p:spPr>
          <a:xfrm>
            <a:off x="1589" y="894"/>
            <a:ext cx="9140821" cy="5141712"/>
          </a:xfrm>
          <a:prstGeom prst="rect">
            <a:avLst/>
          </a:prstGeom>
        </p:spPr>
      </p:pic>
      <p:sp>
        <p:nvSpPr>
          <p:cNvPr id="7" name="Picture Placeholder 3">
            <a:extLst>
              <a:ext uri="{FF2B5EF4-FFF2-40B4-BE49-F238E27FC236}">
                <a16:creationId xmlns:a16="http://schemas.microsoft.com/office/drawing/2014/main" id="{F9F2084D-D6D3-C840-9A81-40E1EE57293E}"/>
              </a:ext>
            </a:extLst>
          </p:cNvPr>
          <p:cNvSpPr>
            <a:spLocks noGrp="1"/>
          </p:cNvSpPr>
          <p:nvPr>
            <p:ph type="pic" sz="quarter" idx="14" hasCustomPrompt="1"/>
          </p:nvPr>
        </p:nvSpPr>
        <p:spPr>
          <a:xfrm>
            <a:off x="8426720" y="384202"/>
            <a:ext cx="321744" cy="675380"/>
          </a:xfrm>
        </p:spPr>
        <p:txBody>
          <a:bodyPr anchor="ctr">
            <a:noAutofit/>
          </a:bodyPr>
          <a:lstStyle>
            <a:lvl1pPr marL="0" indent="0" algn="ctr">
              <a:buNone/>
              <a:defRPr sz="800">
                <a:solidFill>
                  <a:srgbClr val="B19E5F"/>
                </a:solidFill>
              </a:defRPr>
            </a:lvl1pPr>
          </a:lstStyle>
          <a:p>
            <a:r>
              <a:rPr lang="en-US" dirty="0"/>
              <a:t>image</a:t>
            </a:r>
          </a:p>
        </p:txBody>
      </p:sp>
      <p:sp>
        <p:nvSpPr>
          <p:cNvPr id="5" name="Text Placeholder 5">
            <a:extLst>
              <a:ext uri="{FF2B5EF4-FFF2-40B4-BE49-F238E27FC236}">
                <a16:creationId xmlns:a16="http://schemas.microsoft.com/office/drawing/2014/main" id="{886F5B0A-1278-F743-B407-C1E60DC38B9A}"/>
              </a:ext>
            </a:extLst>
          </p:cNvPr>
          <p:cNvSpPr>
            <a:spLocks noGrp="1"/>
          </p:cNvSpPr>
          <p:nvPr>
            <p:ph type="body" sz="quarter" idx="11" hasCustomPrompt="1"/>
          </p:nvPr>
        </p:nvSpPr>
        <p:spPr>
          <a:xfrm>
            <a:off x="323528" y="411510"/>
            <a:ext cx="6014973" cy="432048"/>
          </a:xfrm>
          <a:prstGeom prst="rect">
            <a:avLst/>
          </a:prstGeom>
        </p:spPr>
        <p:txBody>
          <a:bodyPr vert="horz" anchor="ctr">
            <a:normAutofit/>
          </a:bodyPr>
          <a:lstStyle>
            <a:lvl1pPr marL="0" marR="0" indent="-126900" algn="l" defTabSz="457200" rtl="0" eaLnBrk="1" fontAlgn="auto" latinLnBrk="0" hangingPunct="1">
              <a:lnSpc>
                <a:spcPct val="100000"/>
              </a:lnSpc>
              <a:spcBef>
                <a:spcPts val="0"/>
              </a:spcBef>
              <a:spcAft>
                <a:spcPts val="0"/>
              </a:spcAft>
              <a:buClrTx/>
              <a:buSzTx/>
              <a:buFont typeface="Arial"/>
              <a:buNone/>
              <a:tabLst/>
              <a:defRPr sz="2200" cap="none" baseline="0">
                <a:solidFill>
                  <a:schemeClr val="bg1"/>
                </a:solidFill>
                <a:latin typeface="Fiba"/>
                <a:cs typeface="Fiba"/>
              </a:defRPr>
            </a:lvl1pPr>
          </a:lstStyle>
          <a:p>
            <a:pPr lvl="0"/>
            <a:r>
              <a:rPr lang="en-US" dirty="0"/>
              <a:t>Click to add title here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RK_Title_Free Layout_Alt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rcRect/>
          <a:stretch/>
        </p:blipFill>
        <p:spPr>
          <a:xfrm>
            <a:off x="1590" y="894"/>
            <a:ext cx="9140821" cy="5141711"/>
          </a:xfrm>
          <a:prstGeom prst="rect">
            <a:avLst/>
          </a:prstGeom>
        </p:spPr>
      </p:pic>
      <p:sp>
        <p:nvSpPr>
          <p:cNvPr id="7" name="Picture Placeholder 3">
            <a:extLst>
              <a:ext uri="{FF2B5EF4-FFF2-40B4-BE49-F238E27FC236}">
                <a16:creationId xmlns:a16="http://schemas.microsoft.com/office/drawing/2014/main" id="{2A0219F7-648F-2D4F-917F-C0E6939513E4}"/>
              </a:ext>
            </a:extLst>
          </p:cNvPr>
          <p:cNvSpPr>
            <a:spLocks noGrp="1"/>
          </p:cNvSpPr>
          <p:nvPr>
            <p:ph type="pic" sz="quarter" idx="14" hasCustomPrompt="1"/>
          </p:nvPr>
        </p:nvSpPr>
        <p:spPr>
          <a:xfrm>
            <a:off x="8426720" y="384202"/>
            <a:ext cx="321744" cy="675380"/>
          </a:xfrm>
        </p:spPr>
        <p:txBody>
          <a:bodyPr anchor="ctr">
            <a:noAutofit/>
          </a:bodyPr>
          <a:lstStyle>
            <a:lvl1pPr marL="0" indent="0" algn="ctr">
              <a:buNone/>
              <a:defRPr sz="800">
                <a:solidFill>
                  <a:srgbClr val="B19E5F"/>
                </a:solidFill>
              </a:defRPr>
            </a:lvl1pPr>
          </a:lstStyle>
          <a:p>
            <a:r>
              <a:rPr lang="en-US" dirty="0"/>
              <a:t>image</a:t>
            </a:r>
          </a:p>
        </p:txBody>
      </p:sp>
      <p:sp>
        <p:nvSpPr>
          <p:cNvPr id="5" name="Text Placeholder 5">
            <a:extLst>
              <a:ext uri="{FF2B5EF4-FFF2-40B4-BE49-F238E27FC236}">
                <a16:creationId xmlns:a16="http://schemas.microsoft.com/office/drawing/2014/main" id="{5A1D6FAD-6EDF-6B45-996B-442A99623738}"/>
              </a:ext>
            </a:extLst>
          </p:cNvPr>
          <p:cNvSpPr>
            <a:spLocks noGrp="1"/>
          </p:cNvSpPr>
          <p:nvPr>
            <p:ph type="body" sz="quarter" idx="11" hasCustomPrompt="1"/>
          </p:nvPr>
        </p:nvSpPr>
        <p:spPr>
          <a:xfrm>
            <a:off x="323528" y="411510"/>
            <a:ext cx="6014973" cy="432048"/>
          </a:xfrm>
          <a:prstGeom prst="rect">
            <a:avLst/>
          </a:prstGeom>
        </p:spPr>
        <p:txBody>
          <a:bodyPr vert="horz" anchor="ctr">
            <a:normAutofit/>
          </a:bodyPr>
          <a:lstStyle>
            <a:lvl1pPr marL="0" marR="0" indent="-126900" algn="l" defTabSz="457200" rtl="0" eaLnBrk="1" fontAlgn="auto" latinLnBrk="0" hangingPunct="1">
              <a:lnSpc>
                <a:spcPct val="100000"/>
              </a:lnSpc>
              <a:spcBef>
                <a:spcPts val="0"/>
              </a:spcBef>
              <a:spcAft>
                <a:spcPts val="0"/>
              </a:spcAft>
              <a:buClrTx/>
              <a:buSzTx/>
              <a:buFont typeface="Arial"/>
              <a:buNone/>
              <a:tabLst/>
              <a:defRPr sz="2200" cap="none" baseline="0">
                <a:solidFill>
                  <a:schemeClr val="bg1"/>
                </a:solidFill>
                <a:latin typeface="Fiba"/>
                <a:cs typeface="Fiba"/>
              </a:defRPr>
            </a:lvl1pPr>
          </a:lstStyle>
          <a:p>
            <a:pPr lvl="0"/>
            <a:r>
              <a:rPr lang="en-US" dirty="0"/>
              <a:t>Click to add title here</a:t>
            </a:r>
          </a:p>
        </p:txBody>
      </p:sp>
    </p:spTree>
    <p:extLst>
      <p:ext uri="{BB962C8B-B14F-4D97-AF65-F5344CB8AC3E}">
        <p14:creationId xmlns:p14="http://schemas.microsoft.com/office/powerpoint/2010/main" val="40605543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RK_End P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rcRect/>
          <a:stretch/>
        </p:blipFill>
        <p:spPr bwMode="auto">
          <a:xfrm>
            <a:off x="1016" y="572"/>
            <a:ext cx="9141968" cy="5142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3">
            <a:extLst>
              <a:ext uri="{FF2B5EF4-FFF2-40B4-BE49-F238E27FC236}">
                <a16:creationId xmlns:a16="http://schemas.microsoft.com/office/drawing/2014/main" id="{8A23B8A1-2086-D949-B8F4-F46AC25C7139}"/>
              </a:ext>
            </a:extLst>
          </p:cNvPr>
          <p:cNvSpPr>
            <a:spLocks noGrp="1"/>
          </p:cNvSpPr>
          <p:nvPr>
            <p:ph type="pic" sz="quarter" idx="14" hasCustomPrompt="1"/>
          </p:nvPr>
        </p:nvSpPr>
        <p:spPr>
          <a:xfrm>
            <a:off x="4067783" y="1513338"/>
            <a:ext cx="1008434" cy="2116824"/>
          </a:xfrm>
        </p:spPr>
        <p:txBody>
          <a:bodyPr anchor="ctr">
            <a:normAutofit/>
          </a:bodyPr>
          <a:lstStyle>
            <a:lvl1pPr marL="0" indent="0" algn="ctr">
              <a:buNone/>
              <a:defRPr sz="1000">
                <a:solidFill>
                  <a:schemeClr val="bg1"/>
                </a:solidFill>
              </a:defRPr>
            </a:lvl1pPr>
          </a:lstStyle>
          <a:p>
            <a:r>
              <a:rPr lang="en-US" dirty="0"/>
              <a:t>Image goes here</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T_End P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rcRect/>
          <a:stretch/>
        </p:blipFill>
        <p:spPr bwMode="auto">
          <a:xfrm>
            <a:off x="1017" y="573"/>
            <a:ext cx="9141966" cy="514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3">
            <a:extLst>
              <a:ext uri="{FF2B5EF4-FFF2-40B4-BE49-F238E27FC236}">
                <a16:creationId xmlns:a16="http://schemas.microsoft.com/office/drawing/2014/main" id="{20A8C95A-0408-B44B-A9F4-A8D75EE1456C}"/>
              </a:ext>
            </a:extLst>
          </p:cNvPr>
          <p:cNvSpPr>
            <a:spLocks noGrp="1"/>
          </p:cNvSpPr>
          <p:nvPr>
            <p:ph type="pic" sz="quarter" idx="14" hasCustomPrompt="1"/>
          </p:nvPr>
        </p:nvSpPr>
        <p:spPr>
          <a:xfrm>
            <a:off x="4067783" y="1513338"/>
            <a:ext cx="1008434" cy="2116824"/>
          </a:xfrm>
        </p:spPr>
        <p:txBody>
          <a:bodyPr anchor="ctr">
            <a:normAutofit/>
          </a:bodyPr>
          <a:lstStyle>
            <a:lvl1pPr marL="0" indent="0" algn="ctr">
              <a:buNone/>
              <a:defRPr sz="1000">
                <a:solidFill>
                  <a:schemeClr val="bg1"/>
                </a:solidFill>
              </a:defRPr>
            </a:lvl1pPr>
          </a:lstStyle>
          <a:p>
            <a:r>
              <a:rPr lang="en-US" dirty="0"/>
              <a:t>Image goes here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Sub">
    <p:spTree>
      <p:nvGrpSpPr>
        <p:cNvPr id="1" name=""/>
        <p:cNvGrpSpPr/>
        <p:nvPr/>
      </p:nvGrpSpPr>
      <p:grpSpPr>
        <a:xfrm>
          <a:off x="0" y="0"/>
          <a:ext cx="0" cy="0"/>
          <a:chOff x="0" y="0"/>
          <a:chExt cx="0" cy="0"/>
        </a:xfrm>
      </p:grpSpPr>
      <p:pic>
        <p:nvPicPr>
          <p:cNvPr id="3" name="Picture 1"/>
          <p:cNvPicPr>
            <a:picLocks noChangeAspect="1"/>
          </p:cNvPicPr>
          <p:nvPr/>
        </p:nvPicPr>
        <p:blipFill>
          <a:blip r:embed="rId2"/>
          <a:srcRect/>
          <a:stretch/>
        </p:blipFill>
        <p:spPr bwMode="auto">
          <a:xfrm>
            <a:off x="1591" y="895"/>
            <a:ext cx="9140819" cy="514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5"/>
          <p:cNvSpPr>
            <a:spLocks noGrp="1"/>
          </p:cNvSpPr>
          <p:nvPr>
            <p:ph type="body" sz="quarter" idx="10" hasCustomPrompt="1"/>
          </p:nvPr>
        </p:nvSpPr>
        <p:spPr>
          <a:xfrm>
            <a:off x="179512" y="1563638"/>
            <a:ext cx="4789040" cy="985426"/>
          </a:xfrm>
          <a:prstGeom prst="rect">
            <a:avLst/>
          </a:prstGeom>
        </p:spPr>
        <p:txBody>
          <a:bodyPr vert="horz" anchor="ctr">
            <a:normAutofit/>
          </a:bodyPr>
          <a:lstStyle>
            <a:lvl1pPr marL="0" marR="0" indent="-126900" algn="l" defTabSz="457200" rtl="0" eaLnBrk="1" fontAlgn="auto" latinLnBrk="0" hangingPunct="1">
              <a:lnSpc>
                <a:spcPct val="100000"/>
              </a:lnSpc>
              <a:spcBef>
                <a:spcPts val="0"/>
              </a:spcBef>
              <a:spcAft>
                <a:spcPts val="0"/>
              </a:spcAft>
              <a:buClrTx/>
              <a:buSzTx/>
              <a:buFont typeface="Arial"/>
              <a:buNone/>
              <a:tabLst/>
              <a:defRPr sz="3600" cap="none" baseline="0">
                <a:solidFill>
                  <a:schemeClr val="bg1"/>
                </a:solidFill>
                <a:latin typeface="Fiba"/>
                <a:cs typeface="Fiba"/>
              </a:defRPr>
            </a:lvl1pPr>
          </a:lstStyle>
          <a:p>
            <a:pPr lvl="0"/>
            <a:r>
              <a:rPr lang="en-US" dirty="0"/>
              <a:t>00 Chapter Title</a:t>
            </a:r>
          </a:p>
        </p:txBody>
      </p:sp>
      <p:sp>
        <p:nvSpPr>
          <p:cNvPr id="5" name="Text Placeholder 5"/>
          <p:cNvSpPr>
            <a:spLocks noGrp="1"/>
          </p:cNvSpPr>
          <p:nvPr>
            <p:ph type="body" sz="quarter" idx="11" hasCustomPrompt="1"/>
          </p:nvPr>
        </p:nvSpPr>
        <p:spPr>
          <a:xfrm>
            <a:off x="179512" y="2715766"/>
            <a:ext cx="3456384" cy="504056"/>
          </a:xfrm>
          <a:prstGeom prst="rect">
            <a:avLst/>
          </a:prstGeom>
        </p:spPr>
        <p:txBody>
          <a:bodyPr vert="horz" anchor="ctr">
            <a:normAutofit/>
          </a:bodyPr>
          <a:lstStyle>
            <a:lvl1pPr marL="0" marR="0" indent="-342900" algn="l" defTabSz="457200" rtl="0" eaLnBrk="1" fontAlgn="auto" latinLnBrk="0" hangingPunct="1">
              <a:lnSpc>
                <a:spcPct val="100000"/>
              </a:lnSpc>
              <a:spcBef>
                <a:spcPts val="0"/>
              </a:spcBef>
              <a:spcAft>
                <a:spcPts val="0"/>
              </a:spcAft>
              <a:buClrTx/>
              <a:buSzTx/>
              <a:buFont typeface="Arial"/>
              <a:buNone/>
              <a:tabLst/>
              <a:defRPr sz="1600" b="0" i="0" cap="none" baseline="0">
                <a:solidFill>
                  <a:schemeClr val="bg1"/>
                </a:solidFill>
                <a:latin typeface="Univers LT Std 57 Condensed" panose="020B0506020202050204" pitchFamily="34" charset="0"/>
                <a:ea typeface="Univers LT Std 57 Condensed" panose="020B0506020202050204" pitchFamily="34" charset="0"/>
                <a:cs typeface="Univers LT Std 57 Condensed" panose="020B0506020202050204" pitchFamily="34" charset="0"/>
              </a:defRPr>
            </a:lvl1pPr>
          </a:lstStyle>
          <a:p>
            <a:pPr lvl="0"/>
            <a:r>
              <a:rPr lang="en-US" dirty="0"/>
              <a:t>Subtitle</a:t>
            </a:r>
          </a:p>
        </p:txBody>
      </p:sp>
      <p:sp>
        <p:nvSpPr>
          <p:cNvPr id="7" name="Slide Number Placeholder 4">
            <a:extLst>
              <a:ext uri="{FF2B5EF4-FFF2-40B4-BE49-F238E27FC236}">
                <a16:creationId xmlns:a16="http://schemas.microsoft.com/office/drawing/2014/main" id="{77CD5BBA-B1EB-1245-A280-9DC88DB740F8}"/>
              </a:ext>
            </a:extLst>
          </p:cNvPr>
          <p:cNvSpPr txBox="1">
            <a:spLocks/>
          </p:cNvSpPr>
          <p:nvPr userDrawn="1"/>
        </p:nvSpPr>
        <p:spPr>
          <a:xfrm>
            <a:off x="8801470" y="4876006"/>
            <a:ext cx="307034" cy="169389"/>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defTabSz="457200" rtl="0" eaLnBrk="1" fontAlgn="base" hangingPunct="1">
              <a:spcBef>
                <a:spcPct val="0"/>
              </a:spcBef>
              <a:spcAft>
                <a:spcPct val="0"/>
              </a:spcAft>
              <a:defRPr sz="1200" b="0" i="0" kern="1200" smtClean="0">
                <a:solidFill>
                  <a:schemeClr val="bg1"/>
                </a:solidFill>
                <a:latin typeface="Fiba" panose="02010500040101020104" pitchFamily="2" charset="0"/>
                <a:ea typeface="Fiba" panose="02010500040101020104" pitchFamily="2" charset="0"/>
                <a:cs typeface="Fiba" panose="02010500040101020104" pitchFamily="2" charset="0"/>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pPr>
              <a:defRPr/>
            </a:pPr>
            <a:fld id="{6BB93DC5-C60B-5948-97A9-A3B1846EF5C1}" type="slidenum">
              <a:rPr lang="en-US" altLang="x-none" sz="1000" b="0" i="0" smtClean="0">
                <a:latin typeface="Fiba" panose="02010500040101020104" pitchFamily="2" charset="0"/>
              </a:rPr>
              <a:pPr>
                <a:defRPr/>
              </a:pPr>
              <a:t>‹#›</a:t>
            </a:fld>
            <a:endParaRPr lang="en-US" altLang="x-none" sz="1000" b="0" i="0" dirty="0">
              <a:latin typeface="Fiba" panose="02010500040101020104" pitchFamily="2" charset="0"/>
            </a:endParaRPr>
          </a:p>
        </p:txBody>
      </p:sp>
      <p:sp>
        <p:nvSpPr>
          <p:cNvPr id="9" name="Picture Placeholder 3">
            <a:extLst>
              <a:ext uri="{FF2B5EF4-FFF2-40B4-BE49-F238E27FC236}">
                <a16:creationId xmlns:a16="http://schemas.microsoft.com/office/drawing/2014/main" id="{D3BB6CE4-A648-7546-B6BB-F66576DDF504}"/>
              </a:ext>
            </a:extLst>
          </p:cNvPr>
          <p:cNvSpPr>
            <a:spLocks noGrp="1"/>
          </p:cNvSpPr>
          <p:nvPr>
            <p:ph type="pic" sz="quarter" idx="14" hasCustomPrompt="1"/>
          </p:nvPr>
        </p:nvSpPr>
        <p:spPr>
          <a:xfrm>
            <a:off x="8426720" y="384202"/>
            <a:ext cx="321744" cy="675380"/>
          </a:xfrm>
        </p:spPr>
        <p:txBody>
          <a:bodyPr anchor="ctr">
            <a:noAutofit/>
          </a:bodyPr>
          <a:lstStyle>
            <a:lvl1pPr marL="0" indent="0" algn="ctr">
              <a:buNone/>
              <a:defRPr sz="800">
                <a:solidFill>
                  <a:srgbClr val="B19E5F"/>
                </a:solidFill>
              </a:defRPr>
            </a:lvl1pPr>
          </a:lstStyle>
          <a:p>
            <a:r>
              <a:rPr lang="en-US" dirty="0"/>
              <a:t>image</a:t>
            </a:r>
          </a:p>
        </p:txBody>
      </p:sp>
      <p:grpSp>
        <p:nvGrpSpPr>
          <p:cNvPr id="8" name="Group 7">
            <a:extLst>
              <a:ext uri="{FF2B5EF4-FFF2-40B4-BE49-F238E27FC236}">
                <a16:creationId xmlns:a16="http://schemas.microsoft.com/office/drawing/2014/main" id="{9D1DD499-AB3B-E24E-85A9-9816D6B62F88}"/>
              </a:ext>
            </a:extLst>
          </p:cNvPr>
          <p:cNvGrpSpPr/>
          <p:nvPr userDrawn="1"/>
        </p:nvGrpSpPr>
        <p:grpSpPr>
          <a:xfrm>
            <a:off x="7668344" y="384202"/>
            <a:ext cx="620013" cy="675176"/>
            <a:chOff x="6671084" y="1347615"/>
            <a:chExt cx="620013" cy="675176"/>
          </a:xfrm>
        </p:grpSpPr>
        <p:pic>
          <p:nvPicPr>
            <p:cNvPr id="10" name="Picture 9">
              <a:extLst>
                <a:ext uri="{FF2B5EF4-FFF2-40B4-BE49-F238E27FC236}">
                  <a16:creationId xmlns:a16="http://schemas.microsoft.com/office/drawing/2014/main" id="{EBD9C9C1-ECE2-5E4D-92CC-143C3CF5623F}"/>
                </a:ext>
              </a:extLst>
            </p:cNvPr>
            <p:cNvPicPr>
              <a:picLocks noChangeAspect="1"/>
            </p:cNvPicPr>
            <p:nvPr/>
          </p:nvPicPr>
          <p:blipFill rotWithShape="1">
            <a:blip r:embed="rId3"/>
            <a:srcRect l="31968" t="39143" b="32706"/>
            <a:stretch/>
          </p:blipFill>
          <p:spPr>
            <a:xfrm>
              <a:off x="6671084" y="1766233"/>
              <a:ext cx="620013" cy="256558"/>
            </a:xfrm>
            <a:prstGeom prst="rect">
              <a:avLst/>
            </a:prstGeom>
          </p:spPr>
        </p:pic>
        <p:pic>
          <p:nvPicPr>
            <p:cNvPr id="11" name="Picture 10" descr="A close up of a logo&#10;&#10;Description automatically generated">
              <a:extLst>
                <a:ext uri="{FF2B5EF4-FFF2-40B4-BE49-F238E27FC236}">
                  <a16:creationId xmlns:a16="http://schemas.microsoft.com/office/drawing/2014/main" id="{5C7FB427-3D09-FA43-888C-2352D09D2680}"/>
                </a:ext>
              </a:extLst>
            </p:cNvPr>
            <p:cNvPicPr>
              <a:picLocks noChangeAspect="1"/>
            </p:cNvPicPr>
            <p:nvPr/>
          </p:nvPicPr>
          <p:blipFill rotWithShape="1">
            <a:blip r:embed="rId4"/>
            <a:srcRect l="20075" t="12201" r="21651" b="16925"/>
            <a:stretch/>
          </p:blipFill>
          <p:spPr>
            <a:xfrm>
              <a:off x="6804248" y="1347615"/>
              <a:ext cx="344197" cy="418618"/>
            </a:xfrm>
            <a:prstGeom prst="rect">
              <a:avLst/>
            </a:prstGeom>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pic>
        <p:nvPicPr>
          <p:cNvPr id="8" name="Picture 1">
            <a:extLst>
              <a:ext uri="{FF2B5EF4-FFF2-40B4-BE49-F238E27FC236}">
                <a16:creationId xmlns:a16="http://schemas.microsoft.com/office/drawing/2014/main" id="{6F45929F-DA77-3B46-BD13-A02895D25A22}"/>
              </a:ext>
            </a:extLst>
          </p:cNvPr>
          <p:cNvPicPr>
            <a:picLocks noChangeAspect="1"/>
          </p:cNvPicPr>
          <p:nvPr userDrawn="1"/>
        </p:nvPicPr>
        <p:blipFill>
          <a:blip r:embed="rId2"/>
          <a:srcRect/>
          <a:stretch/>
        </p:blipFill>
        <p:spPr bwMode="auto">
          <a:xfrm>
            <a:off x="1591" y="895"/>
            <a:ext cx="9140819" cy="514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4">
            <a:extLst>
              <a:ext uri="{FF2B5EF4-FFF2-40B4-BE49-F238E27FC236}">
                <a16:creationId xmlns:a16="http://schemas.microsoft.com/office/drawing/2014/main" id="{EF3C7707-E130-5E49-8E6D-3FE2352CC9E8}"/>
              </a:ext>
            </a:extLst>
          </p:cNvPr>
          <p:cNvSpPr txBox="1">
            <a:spLocks/>
          </p:cNvSpPr>
          <p:nvPr userDrawn="1"/>
        </p:nvSpPr>
        <p:spPr>
          <a:xfrm>
            <a:off x="8801470" y="4876006"/>
            <a:ext cx="307034" cy="169389"/>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defTabSz="457200" rtl="0" eaLnBrk="1" fontAlgn="base" hangingPunct="1">
              <a:spcBef>
                <a:spcPct val="0"/>
              </a:spcBef>
              <a:spcAft>
                <a:spcPct val="0"/>
              </a:spcAft>
              <a:defRPr sz="1200" b="0" i="0" kern="1200" smtClean="0">
                <a:solidFill>
                  <a:schemeClr val="bg1"/>
                </a:solidFill>
                <a:latin typeface="Fiba" panose="02010500040101020104" pitchFamily="2" charset="0"/>
                <a:ea typeface="Fiba" panose="02010500040101020104" pitchFamily="2" charset="0"/>
                <a:cs typeface="Fiba" panose="02010500040101020104" pitchFamily="2" charset="0"/>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pPr>
              <a:defRPr/>
            </a:pPr>
            <a:fld id="{6BB93DC5-C60B-5948-97A9-A3B1846EF5C1}" type="slidenum">
              <a:rPr lang="en-US" altLang="x-none" sz="1000" b="0" i="0" smtClean="0">
                <a:latin typeface="Fiba" panose="02010500040101020104" pitchFamily="2" charset="0"/>
              </a:rPr>
              <a:pPr>
                <a:defRPr/>
              </a:pPr>
              <a:t>‹#›</a:t>
            </a:fld>
            <a:endParaRPr lang="en-US" altLang="x-none" sz="1000" b="0" i="0" dirty="0">
              <a:latin typeface="Fiba" panose="02010500040101020104" pitchFamily="2" charset="0"/>
            </a:endParaRPr>
          </a:p>
        </p:txBody>
      </p:sp>
      <p:sp>
        <p:nvSpPr>
          <p:cNvPr id="15" name="Picture Placeholder 3">
            <a:extLst>
              <a:ext uri="{FF2B5EF4-FFF2-40B4-BE49-F238E27FC236}">
                <a16:creationId xmlns:a16="http://schemas.microsoft.com/office/drawing/2014/main" id="{CBAC0A10-A151-254C-BD6F-E92E7E859284}"/>
              </a:ext>
            </a:extLst>
          </p:cNvPr>
          <p:cNvSpPr>
            <a:spLocks noGrp="1"/>
          </p:cNvSpPr>
          <p:nvPr>
            <p:ph type="pic" sz="quarter" idx="14" hasCustomPrompt="1"/>
          </p:nvPr>
        </p:nvSpPr>
        <p:spPr>
          <a:xfrm>
            <a:off x="8426720" y="384202"/>
            <a:ext cx="321744" cy="675380"/>
          </a:xfrm>
        </p:spPr>
        <p:txBody>
          <a:bodyPr anchor="ctr">
            <a:noAutofit/>
          </a:bodyPr>
          <a:lstStyle>
            <a:lvl1pPr marL="0" indent="0" algn="ctr">
              <a:buNone/>
              <a:defRPr sz="800">
                <a:solidFill>
                  <a:srgbClr val="B19E5F"/>
                </a:solidFill>
              </a:defRPr>
            </a:lvl1pPr>
          </a:lstStyle>
          <a:p>
            <a:r>
              <a:rPr lang="en-US" dirty="0"/>
              <a:t>image</a:t>
            </a:r>
          </a:p>
        </p:txBody>
      </p:sp>
      <p:sp>
        <p:nvSpPr>
          <p:cNvPr id="16" name="Text Placeholder 5">
            <a:extLst>
              <a:ext uri="{FF2B5EF4-FFF2-40B4-BE49-F238E27FC236}">
                <a16:creationId xmlns:a16="http://schemas.microsoft.com/office/drawing/2014/main" id="{3FCC9846-9ACC-5940-A66E-39D1C8EF3058}"/>
              </a:ext>
            </a:extLst>
          </p:cNvPr>
          <p:cNvSpPr>
            <a:spLocks noGrp="1"/>
          </p:cNvSpPr>
          <p:nvPr>
            <p:ph type="body" sz="quarter" idx="10" hasCustomPrompt="1"/>
          </p:nvPr>
        </p:nvSpPr>
        <p:spPr>
          <a:xfrm>
            <a:off x="179512" y="1563638"/>
            <a:ext cx="4789040" cy="985426"/>
          </a:xfrm>
          <a:prstGeom prst="rect">
            <a:avLst/>
          </a:prstGeom>
        </p:spPr>
        <p:txBody>
          <a:bodyPr vert="horz" anchor="ctr">
            <a:normAutofit/>
          </a:bodyPr>
          <a:lstStyle>
            <a:lvl1pPr marL="0" marR="0" indent="-126900" algn="l" defTabSz="457200" rtl="0" eaLnBrk="1" fontAlgn="auto" latinLnBrk="0" hangingPunct="1">
              <a:lnSpc>
                <a:spcPct val="100000"/>
              </a:lnSpc>
              <a:spcBef>
                <a:spcPts val="0"/>
              </a:spcBef>
              <a:spcAft>
                <a:spcPts val="0"/>
              </a:spcAft>
              <a:buClrTx/>
              <a:buSzTx/>
              <a:buFont typeface="Arial"/>
              <a:buNone/>
              <a:tabLst/>
              <a:defRPr sz="3600" cap="none" baseline="0">
                <a:solidFill>
                  <a:schemeClr val="bg1"/>
                </a:solidFill>
                <a:latin typeface="Fiba"/>
                <a:cs typeface="Fiba"/>
              </a:defRPr>
            </a:lvl1pPr>
          </a:lstStyle>
          <a:p>
            <a:pPr lvl="0"/>
            <a:r>
              <a:rPr lang="en-US" dirty="0"/>
              <a:t>00 Chapter Title</a:t>
            </a:r>
          </a:p>
        </p:txBody>
      </p:sp>
    </p:spTree>
    <p:extLst>
      <p:ext uri="{BB962C8B-B14F-4D97-AF65-F5344CB8AC3E}">
        <p14:creationId xmlns:p14="http://schemas.microsoft.com/office/powerpoint/2010/main" val="3577916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rcRect/>
          <a:stretch/>
        </p:blipFill>
        <p:spPr bwMode="auto">
          <a:xfrm>
            <a:off x="1589" y="894"/>
            <a:ext cx="9140821" cy="514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4">
            <a:extLst>
              <a:ext uri="{FF2B5EF4-FFF2-40B4-BE49-F238E27FC236}">
                <a16:creationId xmlns:a16="http://schemas.microsoft.com/office/drawing/2014/main" id="{0C5250E9-EA87-5C4E-A370-5A0C8C2EE952}"/>
              </a:ext>
            </a:extLst>
          </p:cNvPr>
          <p:cNvSpPr txBox="1">
            <a:spLocks/>
          </p:cNvSpPr>
          <p:nvPr userDrawn="1"/>
        </p:nvSpPr>
        <p:spPr>
          <a:xfrm>
            <a:off x="8801470" y="4876006"/>
            <a:ext cx="307034" cy="169389"/>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defTabSz="457200" rtl="0" eaLnBrk="1" fontAlgn="base" hangingPunct="1">
              <a:spcBef>
                <a:spcPct val="0"/>
              </a:spcBef>
              <a:spcAft>
                <a:spcPct val="0"/>
              </a:spcAft>
              <a:defRPr sz="1200" b="0" i="0" kern="1200" smtClean="0">
                <a:solidFill>
                  <a:schemeClr val="bg1"/>
                </a:solidFill>
                <a:latin typeface="Fiba" panose="02010500040101020104" pitchFamily="2" charset="0"/>
                <a:ea typeface="Fiba" panose="02010500040101020104" pitchFamily="2" charset="0"/>
                <a:cs typeface="Fiba" panose="02010500040101020104" pitchFamily="2" charset="0"/>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pPr>
              <a:defRPr/>
            </a:pPr>
            <a:fld id="{6BB93DC5-C60B-5948-97A9-A3B1846EF5C1}" type="slidenum">
              <a:rPr lang="en-US" altLang="x-none" sz="1000" b="0" i="0" smtClean="0">
                <a:latin typeface="Fiba" panose="02010500040101020104" pitchFamily="2" charset="0"/>
              </a:rPr>
              <a:pPr>
                <a:defRPr/>
              </a:pPr>
              <a:t>‹#›</a:t>
            </a:fld>
            <a:endParaRPr lang="en-US" altLang="x-none" sz="1000" b="0" i="0" dirty="0">
              <a:latin typeface="Fiba" panose="02010500040101020104" pitchFamily="2" charset="0"/>
            </a:endParaRPr>
          </a:p>
        </p:txBody>
      </p:sp>
      <p:sp>
        <p:nvSpPr>
          <p:cNvPr id="12" name="Picture Placeholder 3">
            <a:extLst>
              <a:ext uri="{FF2B5EF4-FFF2-40B4-BE49-F238E27FC236}">
                <a16:creationId xmlns:a16="http://schemas.microsoft.com/office/drawing/2014/main" id="{2A219DD3-4564-E64E-95FA-58C711B4CB43}"/>
              </a:ext>
            </a:extLst>
          </p:cNvPr>
          <p:cNvSpPr>
            <a:spLocks noGrp="1"/>
          </p:cNvSpPr>
          <p:nvPr>
            <p:ph type="pic" sz="quarter" idx="14" hasCustomPrompt="1"/>
          </p:nvPr>
        </p:nvSpPr>
        <p:spPr>
          <a:xfrm>
            <a:off x="8426720" y="384202"/>
            <a:ext cx="321744" cy="675380"/>
          </a:xfrm>
        </p:spPr>
        <p:txBody>
          <a:bodyPr anchor="ctr">
            <a:noAutofit/>
          </a:bodyPr>
          <a:lstStyle>
            <a:lvl1pPr marL="0" indent="0" algn="ctr">
              <a:buNone/>
              <a:defRPr sz="800">
                <a:solidFill>
                  <a:srgbClr val="B19E5F"/>
                </a:solidFill>
              </a:defRPr>
            </a:lvl1pPr>
          </a:lstStyle>
          <a:p>
            <a:r>
              <a:rPr lang="en-US" dirty="0"/>
              <a:t>image</a:t>
            </a:r>
          </a:p>
        </p:txBody>
      </p:sp>
      <p:sp>
        <p:nvSpPr>
          <p:cNvPr id="9" name="Text Placeholder 5">
            <a:extLst>
              <a:ext uri="{FF2B5EF4-FFF2-40B4-BE49-F238E27FC236}">
                <a16:creationId xmlns:a16="http://schemas.microsoft.com/office/drawing/2014/main" id="{C7016A3B-046E-C548-8B72-7C05DFF5498C}"/>
              </a:ext>
            </a:extLst>
          </p:cNvPr>
          <p:cNvSpPr>
            <a:spLocks noGrp="1"/>
          </p:cNvSpPr>
          <p:nvPr>
            <p:ph type="body" sz="quarter" idx="11" hasCustomPrompt="1"/>
          </p:nvPr>
        </p:nvSpPr>
        <p:spPr>
          <a:xfrm>
            <a:off x="323528" y="411510"/>
            <a:ext cx="6014973" cy="432048"/>
          </a:xfrm>
          <a:prstGeom prst="rect">
            <a:avLst/>
          </a:prstGeom>
        </p:spPr>
        <p:txBody>
          <a:bodyPr vert="horz" anchor="ctr">
            <a:normAutofit/>
          </a:bodyPr>
          <a:lstStyle>
            <a:lvl1pPr marL="0" marR="0" indent="-126900" algn="l" defTabSz="457200" rtl="0" eaLnBrk="1" fontAlgn="auto" latinLnBrk="0" hangingPunct="1">
              <a:lnSpc>
                <a:spcPct val="100000"/>
              </a:lnSpc>
              <a:spcBef>
                <a:spcPts val="0"/>
              </a:spcBef>
              <a:spcAft>
                <a:spcPts val="0"/>
              </a:spcAft>
              <a:buClrTx/>
              <a:buSzTx/>
              <a:buFont typeface="Arial"/>
              <a:buNone/>
              <a:tabLst/>
              <a:defRPr sz="2200" cap="none" baseline="0">
                <a:solidFill>
                  <a:schemeClr val="bg1"/>
                </a:solidFill>
                <a:latin typeface="Fiba"/>
                <a:cs typeface="Fiba"/>
              </a:defRPr>
            </a:lvl1pPr>
          </a:lstStyle>
          <a:p>
            <a:pPr lvl="0"/>
            <a:r>
              <a:rPr lang="en-US" dirty="0"/>
              <a:t>Click to add title here</a:t>
            </a:r>
          </a:p>
        </p:txBody>
      </p:sp>
      <p:sp>
        <p:nvSpPr>
          <p:cNvPr id="16" name="Text Placeholder 5">
            <a:extLst>
              <a:ext uri="{FF2B5EF4-FFF2-40B4-BE49-F238E27FC236}">
                <a16:creationId xmlns:a16="http://schemas.microsoft.com/office/drawing/2014/main" id="{E05710DE-B708-5249-AE96-A091C8EFDFF1}"/>
              </a:ext>
            </a:extLst>
          </p:cNvPr>
          <p:cNvSpPr>
            <a:spLocks noGrp="1"/>
          </p:cNvSpPr>
          <p:nvPr>
            <p:ph type="body" sz="quarter" idx="25" hasCustomPrompt="1"/>
          </p:nvPr>
        </p:nvSpPr>
        <p:spPr>
          <a:xfrm>
            <a:off x="323525" y="1635646"/>
            <a:ext cx="7920882" cy="3168352"/>
          </a:xfrm>
          <a:prstGeom prst="rect">
            <a:avLst/>
          </a:prstGeom>
        </p:spPr>
        <p:txBody>
          <a:bodyPr vert="horz" anchor="t">
            <a:normAutofit/>
          </a:bodyPr>
          <a:lstStyle>
            <a:lvl1pPr marL="177800" marR="0" indent="-177800" algn="l" defTabSz="457200" rtl="0" eaLnBrk="1" fontAlgn="auto" latinLnBrk="0" hangingPunct="1">
              <a:lnSpc>
                <a:spcPct val="100000"/>
              </a:lnSpc>
              <a:spcBef>
                <a:spcPts val="0"/>
              </a:spcBef>
              <a:spcAft>
                <a:spcPts val="0"/>
              </a:spcAft>
              <a:buClrTx/>
              <a:buSzTx/>
              <a:buFontTx/>
              <a:buBlip>
                <a:blip r:embed="rId3"/>
              </a:buBlip>
              <a:tabLst/>
              <a:defRPr sz="1200" b="0" i="0" cap="none" baseline="0">
                <a:solidFill>
                  <a:schemeClr val="tx1">
                    <a:lumMod val="85000"/>
                    <a:lumOff val="15000"/>
                  </a:schemeClr>
                </a:solidFill>
                <a:latin typeface="Univers LT Std 57 Condensed" panose="020B0506020202050204" pitchFamily="34" charset="0"/>
                <a:ea typeface="Univers LT Std 57 Condensed" panose="020B0506020202050204" pitchFamily="34" charset="0"/>
                <a:cs typeface="Univers LT Std 57 Condensed" panose="020B0506020202050204" pitchFamily="34" charset="0"/>
              </a:defRPr>
            </a:lvl1pPr>
          </a:lstStyle>
          <a:p>
            <a:pPr lvl="0"/>
            <a:r>
              <a:rPr lang="en-US" dirty="0"/>
              <a:t>Content goes here</a:t>
            </a:r>
          </a:p>
          <a:p>
            <a:pPr lvl="0"/>
            <a:r>
              <a:rPr lang="en-US" dirty="0"/>
              <a:t>Content goes here</a:t>
            </a:r>
          </a:p>
          <a:p>
            <a:pPr marL="177800" marR="0" lvl="0" indent="-177800" algn="l" defTabSz="457200" rtl="0" eaLnBrk="1" fontAlgn="auto" latinLnBrk="0" hangingPunct="1">
              <a:lnSpc>
                <a:spcPct val="100000"/>
              </a:lnSpc>
              <a:spcBef>
                <a:spcPts val="0"/>
              </a:spcBef>
              <a:spcAft>
                <a:spcPts val="0"/>
              </a:spcAft>
              <a:buClrTx/>
              <a:buSzTx/>
              <a:buFontTx/>
              <a:buBlip>
                <a:blip r:embed="rId3"/>
              </a:buBlip>
              <a:tabLst/>
              <a:defRPr/>
            </a:pPr>
            <a:r>
              <a:rPr lang="en-US" dirty="0"/>
              <a:t>Content goes here</a:t>
            </a:r>
          </a:p>
          <a:p>
            <a:pPr marL="177800" marR="0" lvl="0" indent="-177800" algn="l" defTabSz="457200" rtl="0" eaLnBrk="1" fontAlgn="auto" latinLnBrk="0" hangingPunct="1">
              <a:lnSpc>
                <a:spcPct val="100000"/>
              </a:lnSpc>
              <a:spcBef>
                <a:spcPts val="0"/>
              </a:spcBef>
              <a:spcAft>
                <a:spcPts val="0"/>
              </a:spcAft>
              <a:buClrTx/>
              <a:buSzTx/>
              <a:buFontTx/>
              <a:buBlip>
                <a:blip r:embed="rId3"/>
              </a:buBlip>
              <a:tabLst/>
              <a:defRPr/>
            </a:pPr>
            <a:r>
              <a:rPr lang="en-US" dirty="0"/>
              <a:t>Content goes here</a:t>
            </a:r>
          </a:p>
          <a:p>
            <a:pPr lvl="0"/>
            <a:endParaRPr lang="en-US" dirty="0"/>
          </a:p>
          <a:p>
            <a:pPr lvl="0"/>
            <a:endParaRPr lang="en-US" dirty="0"/>
          </a:p>
        </p:txBody>
      </p:sp>
      <p:sp>
        <p:nvSpPr>
          <p:cNvPr id="17" name="Text Placeholder 5">
            <a:extLst>
              <a:ext uri="{FF2B5EF4-FFF2-40B4-BE49-F238E27FC236}">
                <a16:creationId xmlns:a16="http://schemas.microsoft.com/office/drawing/2014/main" id="{BE3A6089-EC2E-6544-910F-8C41380F0096}"/>
              </a:ext>
            </a:extLst>
          </p:cNvPr>
          <p:cNvSpPr>
            <a:spLocks noGrp="1"/>
          </p:cNvSpPr>
          <p:nvPr>
            <p:ph type="body" sz="quarter" idx="10" hasCustomPrompt="1"/>
          </p:nvPr>
        </p:nvSpPr>
        <p:spPr>
          <a:xfrm>
            <a:off x="323526" y="1192882"/>
            <a:ext cx="7920881" cy="360040"/>
          </a:xfrm>
          <a:prstGeom prst="rect">
            <a:avLst/>
          </a:prstGeom>
        </p:spPr>
        <p:txBody>
          <a:bodyPr vert="horz" anchor="ctr">
            <a:normAutofit/>
          </a:bodyPr>
          <a:lstStyle>
            <a:lvl1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sz="2000" b="0" i="0" cap="none" baseline="0">
                <a:solidFill>
                  <a:schemeClr val="tx1">
                    <a:lumMod val="85000"/>
                    <a:lumOff val="15000"/>
                  </a:schemeClr>
                </a:solidFill>
                <a:latin typeface="Fiba" panose="02010500040101020104" pitchFamily="2" charset="0"/>
                <a:ea typeface="Fiba" panose="02010500040101020104" pitchFamily="2" charset="0"/>
                <a:cs typeface="Fiba" panose="02010500040101020104" pitchFamily="2" charset="0"/>
              </a:defRPr>
            </a:lvl1pPr>
          </a:lstStyle>
          <a:p>
            <a:pPr lvl="0"/>
            <a:r>
              <a:rPr lang="en-US" dirty="0" err="1"/>
              <a:t>SubTitle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Content_Al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rcRect/>
          <a:stretch/>
        </p:blipFill>
        <p:spPr bwMode="auto">
          <a:xfrm>
            <a:off x="1589" y="894"/>
            <a:ext cx="9140821" cy="514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4">
            <a:extLst>
              <a:ext uri="{FF2B5EF4-FFF2-40B4-BE49-F238E27FC236}">
                <a16:creationId xmlns:a16="http://schemas.microsoft.com/office/drawing/2014/main" id="{255E78D7-AB4C-0A46-B721-8E52B7A40A28}"/>
              </a:ext>
            </a:extLst>
          </p:cNvPr>
          <p:cNvSpPr txBox="1">
            <a:spLocks/>
          </p:cNvSpPr>
          <p:nvPr userDrawn="1"/>
        </p:nvSpPr>
        <p:spPr>
          <a:xfrm>
            <a:off x="8801470" y="4876006"/>
            <a:ext cx="307034" cy="169389"/>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defTabSz="457200" rtl="0" eaLnBrk="1" fontAlgn="base" hangingPunct="1">
              <a:spcBef>
                <a:spcPct val="0"/>
              </a:spcBef>
              <a:spcAft>
                <a:spcPct val="0"/>
              </a:spcAft>
              <a:defRPr sz="1200" b="0" i="0" kern="1200" smtClean="0">
                <a:solidFill>
                  <a:schemeClr val="bg1"/>
                </a:solidFill>
                <a:latin typeface="Fiba" panose="02010500040101020104" pitchFamily="2" charset="0"/>
                <a:ea typeface="Fiba" panose="02010500040101020104" pitchFamily="2" charset="0"/>
                <a:cs typeface="Fiba" panose="02010500040101020104" pitchFamily="2" charset="0"/>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pPr>
              <a:defRPr/>
            </a:pPr>
            <a:fld id="{6BB93DC5-C60B-5948-97A9-A3B1846EF5C1}" type="slidenum">
              <a:rPr lang="en-US" altLang="x-none" sz="1000" b="0" i="0" smtClean="0">
                <a:latin typeface="Fiba" panose="02010500040101020104" pitchFamily="2" charset="0"/>
              </a:rPr>
              <a:pPr>
                <a:defRPr/>
              </a:pPr>
              <a:t>‹#›</a:t>
            </a:fld>
            <a:endParaRPr lang="en-US" altLang="x-none" sz="1000" b="0" i="0" dirty="0">
              <a:latin typeface="Fiba" panose="02010500040101020104" pitchFamily="2" charset="0"/>
            </a:endParaRPr>
          </a:p>
        </p:txBody>
      </p:sp>
      <p:sp>
        <p:nvSpPr>
          <p:cNvPr id="14" name="Picture Placeholder 3">
            <a:extLst>
              <a:ext uri="{FF2B5EF4-FFF2-40B4-BE49-F238E27FC236}">
                <a16:creationId xmlns:a16="http://schemas.microsoft.com/office/drawing/2014/main" id="{A25E0947-DFA8-B94E-BDF6-D7D6B2F58077}"/>
              </a:ext>
            </a:extLst>
          </p:cNvPr>
          <p:cNvSpPr>
            <a:spLocks noGrp="1"/>
          </p:cNvSpPr>
          <p:nvPr>
            <p:ph type="pic" sz="quarter" idx="14" hasCustomPrompt="1"/>
          </p:nvPr>
        </p:nvSpPr>
        <p:spPr>
          <a:xfrm>
            <a:off x="8426720" y="384202"/>
            <a:ext cx="321744" cy="675380"/>
          </a:xfrm>
        </p:spPr>
        <p:txBody>
          <a:bodyPr anchor="ctr">
            <a:noAutofit/>
          </a:bodyPr>
          <a:lstStyle>
            <a:lvl1pPr marL="0" indent="0" algn="ctr">
              <a:buNone/>
              <a:defRPr sz="800">
                <a:solidFill>
                  <a:srgbClr val="B19E5F"/>
                </a:solidFill>
              </a:defRPr>
            </a:lvl1pPr>
          </a:lstStyle>
          <a:p>
            <a:r>
              <a:rPr lang="en-US" dirty="0"/>
              <a:t>image</a:t>
            </a:r>
          </a:p>
        </p:txBody>
      </p:sp>
      <p:sp>
        <p:nvSpPr>
          <p:cNvPr id="15" name="Text Placeholder 5">
            <a:extLst>
              <a:ext uri="{FF2B5EF4-FFF2-40B4-BE49-F238E27FC236}">
                <a16:creationId xmlns:a16="http://schemas.microsoft.com/office/drawing/2014/main" id="{8E210D35-BC91-6F44-93DB-7EA5D15AB53F}"/>
              </a:ext>
            </a:extLst>
          </p:cNvPr>
          <p:cNvSpPr>
            <a:spLocks noGrp="1"/>
          </p:cNvSpPr>
          <p:nvPr>
            <p:ph type="body" sz="quarter" idx="10" hasCustomPrompt="1"/>
          </p:nvPr>
        </p:nvSpPr>
        <p:spPr>
          <a:xfrm>
            <a:off x="323526" y="1192882"/>
            <a:ext cx="4536505" cy="360040"/>
          </a:xfrm>
          <a:prstGeom prst="rect">
            <a:avLst/>
          </a:prstGeom>
        </p:spPr>
        <p:txBody>
          <a:bodyPr vert="horz" anchor="ctr">
            <a:normAutofit/>
          </a:bodyPr>
          <a:lstStyle>
            <a:lvl1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sz="2000" b="0" i="0" cap="none" baseline="0">
                <a:solidFill>
                  <a:schemeClr val="tx1">
                    <a:lumMod val="85000"/>
                    <a:lumOff val="15000"/>
                  </a:schemeClr>
                </a:solidFill>
                <a:latin typeface="Fiba" panose="02010500040101020104" pitchFamily="2" charset="0"/>
                <a:ea typeface="Fiba" panose="02010500040101020104" pitchFamily="2" charset="0"/>
                <a:cs typeface="Fiba" panose="02010500040101020104" pitchFamily="2" charset="0"/>
              </a:defRPr>
            </a:lvl1pPr>
          </a:lstStyle>
          <a:p>
            <a:pPr lvl="0"/>
            <a:r>
              <a:rPr lang="en-US" dirty="0" err="1"/>
              <a:t>SubTitle</a:t>
            </a:r>
            <a:endParaRPr lang="en-US" dirty="0"/>
          </a:p>
        </p:txBody>
      </p:sp>
      <p:sp>
        <p:nvSpPr>
          <p:cNvPr id="16" name="Text Placeholder 5">
            <a:extLst>
              <a:ext uri="{FF2B5EF4-FFF2-40B4-BE49-F238E27FC236}">
                <a16:creationId xmlns:a16="http://schemas.microsoft.com/office/drawing/2014/main" id="{913A7752-9161-6341-9D21-24E8841CCC87}"/>
              </a:ext>
            </a:extLst>
          </p:cNvPr>
          <p:cNvSpPr>
            <a:spLocks noGrp="1"/>
          </p:cNvSpPr>
          <p:nvPr>
            <p:ph type="body" sz="quarter" idx="24" hasCustomPrompt="1"/>
          </p:nvPr>
        </p:nvSpPr>
        <p:spPr>
          <a:xfrm>
            <a:off x="323526" y="1635646"/>
            <a:ext cx="4536506" cy="3168352"/>
          </a:xfrm>
          <a:prstGeom prst="rect">
            <a:avLst/>
          </a:prstGeom>
        </p:spPr>
        <p:txBody>
          <a:bodyPr vert="horz" anchor="t">
            <a:normAutofit/>
          </a:bodyPr>
          <a:lstStyle>
            <a:lvl1pPr marL="177800" marR="0" indent="-177800" algn="l" defTabSz="457200" rtl="0" eaLnBrk="1" fontAlgn="auto" latinLnBrk="0" hangingPunct="1">
              <a:lnSpc>
                <a:spcPct val="100000"/>
              </a:lnSpc>
              <a:spcBef>
                <a:spcPts val="0"/>
              </a:spcBef>
              <a:spcAft>
                <a:spcPts val="0"/>
              </a:spcAft>
              <a:buClrTx/>
              <a:buSzTx/>
              <a:buFontTx/>
              <a:buBlip>
                <a:blip r:embed="rId3"/>
              </a:buBlip>
              <a:tabLst/>
              <a:defRPr sz="1200" b="0" i="0" cap="none" baseline="0">
                <a:solidFill>
                  <a:schemeClr val="tx1">
                    <a:lumMod val="85000"/>
                    <a:lumOff val="15000"/>
                  </a:schemeClr>
                </a:solidFill>
                <a:latin typeface="Univers LT Std 57 Condensed" panose="020B0506020202050204" pitchFamily="34" charset="0"/>
                <a:ea typeface="Univers LT Std 57 Condensed" panose="020B0506020202050204" pitchFamily="34" charset="0"/>
                <a:cs typeface="Univers LT Std 57 Condensed" panose="020B0506020202050204" pitchFamily="34" charset="0"/>
              </a:defRPr>
            </a:lvl1pPr>
          </a:lstStyle>
          <a:p>
            <a:pPr lvl="0"/>
            <a:r>
              <a:rPr lang="en-US" dirty="0"/>
              <a:t>Content goes here</a:t>
            </a:r>
          </a:p>
          <a:p>
            <a:pPr lvl="0"/>
            <a:r>
              <a:rPr lang="en-US" dirty="0"/>
              <a:t>Content goes here</a:t>
            </a:r>
          </a:p>
          <a:p>
            <a:pPr marL="177800" marR="0" lvl="0" indent="-177800" algn="l" defTabSz="457200" rtl="0" eaLnBrk="1" fontAlgn="auto" latinLnBrk="0" hangingPunct="1">
              <a:lnSpc>
                <a:spcPct val="100000"/>
              </a:lnSpc>
              <a:spcBef>
                <a:spcPts val="0"/>
              </a:spcBef>
              <a:spcAft>
                <a:spcPts val="0"/>
              </a:spcAft>
              <a:buClrTx/>
              <a:buSzTx/>
              <a:buFontTx/>
              <a:buBlip>
                <a:blip r:embed="rId3"/>
              </a:buBlip>
              <a:tabLst/>
              <a:defRPr/>
            </a:pPr>
            <a:r>
              <a:rPr lang="en-US" dirty="0"/>
              <a:t>Content goes here</a:t>
            </a:r>
          </a:p>
          <a:p>
            <a:pPr marL="177800" marR="0" lvl="0" indent="-177800" algn="l" defTabSz="457200" rtl="0" eaLnBrk="1" fontAlgn="auto" latinLnBrk="0" hangingPunct="1">
              <a:lnSpc>
                <a:spcPct val="100000"/>
              </a:lnSpc>
              <a:spcBef>
                <a:spcPts val="0"/>
              </a:spcBef>
              <a:spcAft>
                <a:spcPts val="0"/>
              </a:spcAft>
              <a:buClrTx/>
              <a:buSzTx/>
              <a:buFontTx/>
              <a:buBlip>
                <a:blip r:embed="rId3"/>
              </a:buBlip>
              <a:tabLst/>
              <a:defRPr/>
            </a:pPr>
            <a:r>
              <a:rPr lang="en-US" dirty="0"/>
              <a:t>Content goes here</a:t>
            </a:r>
          </a:p>
          <a:p>
            <a:pPr lvl="0"/>
            <a:endParaRPr lang="en-US" dirty="0"/>
          </a:p>
          <a:p>
            <a:pPr lvl="0"/>
            <a:endParaRPr lang="en-US" dirty="0"/>
          </a:p>
        </p:txBody>
      </p:sp>
      <p:sp>
        <p:nvSpPr>
          <p:cNvPr id="8" name="Text Placeholder 5">
            <a:extLst>
              <a:ext uri="{FF2B5EF4-FFF2-40B4-BE49-F238E27FC236}">
                <a16:creationId xmlns:a16="http://schemas.microsoft.com/office/drawing/2014/main" id="{4E357DB9-5C24-2548-BE61-F240BBFBAAFD}"/>
              </a:ext>
            </a:extLst>
          </p:cNvPr>
          <p:cNvSpPr>
            <a:spLocks noGrp="1"/>
          </p:cNvSpPr>
          <p:nvPr>
            <p:ph type="body" sz="quarter" idx="11" hasCustomPrompt="1"/>
          </p:nvPr>
        </p:nvSpPr>
        <p:spPr>
          <a:xfrm>
            <a:off x="323528" y="411510"/>
            <a:ext cx="6014973" cy="432048"/>
          </a:xfrm>
          <a:prstGeom prst="rect">
            <a:avLst/>
          </a:prstGeom>
        </p:spPr>
        <p:txBody>
          <a:bodyPr vert="horz" anchor="ctr">
            <a:normAutofit/>
          </a:bodyPr>
          <a:lstStyle>
            <a:lvl1pPr marL="0" marR="0" indent="-126900" algn="l" defTabSz="457200" rtl="0" eaLnBrk="1" fontAlgn="auto" latinLnBrk="0" hangingPunct="1">
              <a:lnSpc>
                <a:spcPct val="100000"/>
              </a:lnSpc>
              <a:spcBef>
                <a:spcPts val="0"/>
              </a:spcBef>
              <a:spcAft>
                <a:spcPts val="0"/>
              </a:spcAft>
              <a:buClrTx/>
              <a:buSzTx/>
              <a:buFont typeface="Arial"/>
              <a:buNone/>
              <a:tabLst/>
              <a:defRPr sz="2200" cap="none" baseline="0">
                <a:solidFill>
                  <a:schemeClr val="bg1"/>
                </a:solidFill>
                <a:latin typeface="Fiba"/>
                <a:cs typeface="Fiba"/>
              </a:defRPr>
            </a:lvl1pPr>
          </a:lstStyle>
          <a:p>
            <a:pPr lvl="0"/>
            <a:r>
              <a:rPr lang="en-US" dirty="0"/>
              <a:t>Click to add title here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Content_Image_PO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rcRect/>
          <a:stretch/>
        </p:blipFill>
        <p:spPr bwMode="auto">
          <a:xfrm>
            <a:off x="1591" y="894"/>
            <a:ext cx="9140819" cy="514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4">
            <a:extLst>
              <a:ext uri="{FF2B5EF4-FFF2-40B4-BE49-F238E27FC236}">
                <a16:creationId xmlns:a16="http://schemas.microsoft.com/office/drawing/2014/main" id="{255E78D7-AB4C-0A46-B721-8E52B7A40A28}"/>
              </a:ext>
            </a:extLst>
          </p:cNvPr>
          <p:cNvSpPr txBox="1">
            <a:spLocks/>
          </p:cNvSpPr>
          <p:nvPr userDrawn="1"/>
        </p:nvSpPr>
        <p:spPr>
          <a:xfrm>
            <a:off x="8801470" y="4876006"/>
            <a:ext cx="307034" cy="169389"/>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defTabSz="457200" rtl="0" eaLnBrk="1" fontAlgn="base" hangingPunct="1">
              <a:spcBef>
                <a:spcPct val="0"/>
              </a:spcBef>
              <a:spcAft>
                <a:spcPct val="0"/>
              </a:spcAft>
              <a:defRPr sz="1200" b="0" i="0" kern="1200" smtClean="0">
                <a:solidFill>
                  <a:schemeClr val="bg1"/>
                </a:solidFill>
                <a:latin typeface="Fiba" panose="02010500040101020104" pitchFamily="2" charset="0"/>
                <a:ea typeface="Fiba" panose="02010500040101020104" pitchFamily="2" charset="0"/>
                <a:cs typeface="Fiba" panose="02010500040101020104" pitchFamily="2" charset="0"/>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pPr>
              <a:defRPr/>
            </a:pPr>
            <a:fld id="{6BB93DC5-C60B-5948-97A9-A3B1846EF5C1}" type="slidenum">
              <a:rPr lang="en-US" altLang="x-none" sz="1000" b="0" i="0" smtClean="0">
                <a:latin typeface="Fiba" panose="02010500040101020104" pitchFamily="2" charset="0"/>
              </a:rPr>
              <a:pPr>
                <a:defRPr/>
              </a:pPr>
              <a:t>‹#›</a:t>
            </a:fld>
            <a:endParaRPr lang="en-US" altLang="x-none" sz="1000" b="0" i="0" dirty="0">
              <a:latin typeface="Fiba" panose="02010500040101020104" pitchFamily="2" charset="0"/>
            </a:endParaRPr>
          </a:p>
        </p:txBody>
      </p:sp>
      <p:sp>
        <p:nvSpPr>
          <p:cNvPr id="10" name="Picture Placeholder 4">
            <a:extLst>
              <a:ext uri="{FF2B5EF4-FFF2-40B4-BE49-F238E27FC236}">
                <a16:creationId xmlns:a16="http://schemas.microsoft.com/office/drawing/2014/main" id="{CE61A113-6F8D-D946-8254-6ABDD2D5C56A}"/>
              </a:ext>
            </a:extLst>
          </p:cNvPr>
          <p:cNvSpPr>
            <a:spLocks noGrp="1"/>
          </p:cNvSpPr>
          <p:nvPr>
            <p:ph type="pic" sz="quarter" idx="23" hasCustomPrompt="1"/>
          </p:nvPr>
        </p:nvSpPr>
        <p:spPr>
          <a:xfrm>
            <a:off x="6338501" y="0"/>
            <a:ext cx="2805499" cy="5143500"/>
          </a:xfrm>
          <a:custGeom>
            <a:avLst/>
            <a:gdLst>
              <a:gd name="connsiteX0" fmla="*/ 0 w 3635375"/>
              <a:gd name="connsiteY0" fmla="*/ 0 h 5143500"/>
              <a:gd name="connsiteX1" fmla="*/ 3635375 w 3635375"/>
              <a:gd name="connsiteY1" fmla="*/ 0 h 5143500"/>
              <a:gd name="connsiteX2" fmla="*/ 3635375 w 3635375"/>
              <a:gd name="connsiteY2" fmla="*/ 5143500 h 5143500"/>
              <a:gd name="connsiteX3" fmla="*/ 0 w 3635375"/>
              <a:gd name="connsiteY3" fmla="*/ 5143500 h 5143500"/>
              <a:gd name="connsiteX4" fmla="*/ 0 w 3635375"/>
              <a:gd name="connsiteY4" fmla="*/ 0 h 5143500"/>
              <a:gd name="connsiteX0" fmla="*/ 0 w 3635375"/>
              <a:gd name="connsiteY0" fmla="*/ 1460500 h 5143500"/>
              <a:gd name="connsiteX1" fmla="*/ 3635375 w 3635375"/>
              <a:gd name="connsiteY1" fmla="*/ 0 h 5143500"/>
              <a:gd name="connsiteX2" fmla="*/ 3635375 w 3635375"/>
              <a:gd name="connsiteY2" fmla="*/ 5143500 h 5143500"/>
              <a:gd name="connsiteX3" fmla="*/ 0 w 3635375"/>
              <a:gd name="connsiteY3" fmla="*/ 5143500 h 5143500"/>
              <a:gd name="connsiteX4" fmla="*/ 0 w 3635375"/>
              <a:gd name="connsiteY4" fmla="*/ 1460500 h 5143500"/>
              <a:gd name="connsiteX0" fmla="*/ 0 w 3635375"/>
              <a:gd name="connsiteY0" fmla="*/ 1372818 h 5143500"/>
              <a:gd name="connsiteX1" fmla="*/ 3635375 w 3635375"/>
              <a:gd name="connsiteY1" fmla="*/ 0 h 5143500"/>
              <a:gd name="connsiteX2" fmla="*/ 3635375 w 3635375"/>
              <a:gd name="connsiteY2" fmla="*/ 5143500 h 5143500"/>
              <a:gd name="connsiteX3" fmla="*/ 0 w 3635375"/>
              <a:gd name="connsiteY3" fmla="*/ 5143500 h 5143500"/>
              <a:gd name="connsiteX4" fmla="*/ 0 w 3635375"/>
              <a:gd name="connsiteY4" fmla="*/ 1372818 h 5143500"/>
              <a:gd name="connsiteX0" fmla="*/ 0 w 3635375"/>
              <a:gd name="connsiteY0" fmla="*/ 1372818 h 5143500"/>
              <a:gd name="connsiteX1" fmla="*/ 3635375 w 3635375"/>
              <a:gd name="connsiteY1" fmla="*/ 0 h 5143500"/>
              <a:gd name="connsiteX2" fmla="*/ 3635375 w 3635375"/>
              <a:gd name="connsiteY2" fmla="*/ 5143500 h 5143500"/>
              <a:gd name="connsiteX3" fmla="*/ 829876 w 3635375"/>
              <a:gd name="connsiteY3" fmla="*/ 5143500 h 5143500"/>
              <a:gd name="connsiteX4" fmla="*/ 0 w 3635375"/>
              <a:gd name="connsiteY4" fmla="*/ 1372818 h 5143500"/>
              <a:gd name="connsiteX0" fmla="*/ 0 w 2805499"/>
              <a:gd name="connsiteY0" fmla="*/ 2832784 h 5143500"/>
              <a:gd name="connsiteX1" fmla="*/ 2805499 w 2805499"/>
              <a:gd name="connsiteY1" fmla="*/ 0 h 5143500"/>
              <a:gd name="connsiteX2" fmla="*/ 2805499 w 2805499"/>
              <a:gd name="connsiteY2" fmla="*/ 5143500 h 5143500"/>
              <a:gd name="connsiteX3" fmla="*/ 0 w 2805499"/>
              <a:gd name="connsiteY3" fmla="*/ 5143500 h 5143500"/>
              <a:gd name="connsiteX4" fmla="*/ 0 w 2805499"/>
              <a:gd name="connsiteY4" fmla="*/ 2832784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5499" h="5143500">
                <a:moveTo>
                  <a:pt x="0" y="2832784"/>
                </a:moveTo>
                <a:lnTo>
                  <a:pt x="2805499" y="0"/>
                </a:lnTo>
                <a:lnTo>
                  <a:pt x="2805499" y="5143500"/>
                </a:lnTo>
                <a:lnTo>
                  <a:pt x="0" y="5143500"/>
                </a:lnTo>
                <a:lnTo>
                  <a:pt x="0" y="2832784"/>
                </a:lnTo>
                <a:close/>
              </a:path>
            </a:pathLst>
          </a:custGeom>
        </p:spPr>
        <p:txBody>
          <a:bodyPr anchor="ctr">
            <a:normAutofit/>
          </a:bodyPr>
          <a:lstStyle>
            <a:lvl1pPr marL="0" indent="0" algn="ctr">
              <a:buNone/>
              <a:defRPr sz="1000">
                <a:solidFill>
                  <a:schemeClr val="bg1"/>
                </a:solidFill>
              </a:defRPr>
            </a:lvl1pPr>
          </a:lstStyle>
          <a:p>
            <a:r>
              <a:rPr lang="en-US" dirty="0"/>
              <a:t>Image goes here</a:t>
            </a:r>
          </a:p>
        </p:txBody>
      </p:sp>
      <p:sp>
        <p:nvSpPr>
          <p:cNvPr id="11" name="Text Placeholder 5">
            <a:extLst>
              <a:ext uri="{FF2B5EF4-FFF2-40B4-BE49-F238E27FC236}">
                <a16:creationId xmlns:a16="http://schemas.microsoft.com/office/drawing/2014/main" id="{8651C2C9-4AC5-5F45-B4B5-320C675B8F56}"/>
              </a:ext>
            </a:extLst>
          </p:cNvPr>
          <p:cNvSpPr>
            <a:spLocks noGrp="1"/>
          </p:cNvSpPr>
          <p:nvPr>
            <p:ph type="body" sz="quarter" idx="11" hasCustomPrompt="1"/>
          </p:nvPr>
        </p:nvSpPr>
        <p:spPr>
          <a:xfrm>
            <a:off x="323528" y="411510"/>
            <a:ext cx="6014973" cy="432048"/>
          </a:xfrm>
          <a:prstGeom prst="rect">
            <a:avLst/>
          </a:prstGeom>
        </p:spPr>
        <p:txBody>
          <a:bodyPr vert="horz" anchor="ctr">
            <a:normAutofit/>
          </a:bodyPr>
          <a:lstStyle>
            <a:lvl1pPr marL="0" marR="0" indent="-126900" algn="l" defTabSz="457200" rtl="0" eaLnBrk="1" fontAlgn="auto" latinLnBrk="0" hangingPunct="1">
              <a:lnSpc>
                <a:spcPct val="100000"/>
              </a:lnSpc>
              <a:spcBef>
                <a:spcPts val="0"/>
              </a:spcBef>
              <a:spcAft>
                <a:spcPts val="0"/>
              </a:spcAft>
              <a:buClrTx/>
              <a:buSzTx/>
              <a:buFont typeface="Arial"/>
              <a:buNone/>
              <a:tabLst/>
              <a:defRPr sz="2200" cap="none" baseline="0">
                <a:solidFill>
                  <a:schemeClr val="bg1"/>
                </a:solidFill>
                <a:latin typeface="Fiba"/>
                <a:cs typeface="Fiba"/>
              </a:defRPr>
            </a:lvl1pPr>
          </a:lstStyle>
          <a:p>
            <a:pPr lvl="0"/>
            <a:r>
              <a:rPr lang="en-US" dirty="0"/>
              <a:t>Click to add title here</a:t>
            </a:r>
          </a:p>
        </p:txBody>
      </p:sp>
      <p:sp>
        <p:nvSpPr>
          <p:cNvPr id="14" name="Text Placeholder 5">
            <a:extLst>
              <a:ext uri="{FF2B5EF4-FFF2-40B4-BE49-F238E27FC236}">
                <a16:creationId xmlns:a16="http://schemas.microsoft.com/office/drawing/2014/main" id="{22CE47FE-64C7-094C-8666-E0AB80C94F24}"/>
              </a:ext>
            </a:extLst>
          </p:cNvPr>
          <p:cNvSpPr>
            <a:spLocks noGrp="1"/>
          </p:cNvSpPr>
          <p:nvPr>
            <p:ph type="body" sz="quarter" idx="25" hasCustomPrompt="1"/>
          </p:nvPr>
        </p:nvSpPr>
        <p:spPr>
          <a:xfrm>
            <a:off x="323526" y="1192882"/>
            <a:ext cx="5760640" cy="360040"/>
          </a:xfrm>
          <a:prstGeom prst="rect">
            <a:avLst/>
          </a:prstGeom>
        </p:spPr>
        <p:txBody>
          <a:bodyPr vert="horz" anchor="ctr">
            <a:normAutofit/>
          </a:bodyPr>
          <a:lstStyle>
            <a:lvl1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sz="2000" b="0" i="0" cap="none" baseline="0">
                <a:solidFill>
                  <a:schemeClr val="tx1">
                    <a:lumMod val="85000"/>
                    <a:lumOff val="15000"/>
                  </a:schemeClr>
                </a:solidFill>
                <a:latin typeface="Fiba" panose="02010500040101020104" pitchFamily="2" charset="0"/>
                <a:ea typeface="Fiba" panose="02010500040101020104" pitchFamily="2" charset="0"/>
                <a:cs typeface="Fiba" panose="02010500040101020104" pitchFamily="2" charset="0"/>
              </a:defRPr>
            </a:lvl1pPr>
          </a:lstStyle>
          <a:p>
            <a:pPr lvl="0"/>
            <a:r>
              <a:rPr lang="en-US" dirty="0" err="1"/>
              <a:t>SubTitle</a:t>
            </a:r>
            <a:endParaRPr lang="en-US" dirty="0"/>
          </a:p>
        </p:txBody>
      </p:sp>
      <p:sp>
        <p:nvSpPr>
          <p:cNvPr id="17" name="Text Placeholder 5">
            <a:extLst>
              <a:ext uri="{FF2B5EF4-FFF2-40B4-BE49-F238E27FC236}">
                <a16:creationId xmlns:a16="http://schemas.microsoft.com/office/drawing/2014/main" id="{577CCE75-595D-3C4A-9A52-287E57177386}"/>
              </a:ext>
            </a:extLst>
          </p:cNvPr>
          <p:cNvSpPr>
            <a:spLocks noGrp="1"/>
          </p:cNvSpPr>
          <p:nvPr>
            <p:ph type="body" sz="quarter" idx="26" hasCustomPrompt="1"/>
          </p:nvPr>
        </p:nvSpPr>
        <p:spPr>
          <a:xfrm>
            <a:off x="323525" y="1635646"/>
            <a:ext cx="5760641" cy="3168352"/>
          </a:xfrm>
          <a:prstGeom prst="rect">
            <a:avLst/>
          </a:prstGeom>
        </p:spPr>
        <p:txBody>
          <a:bodyPr vert="horz" anchor="t">
            <a:normAutofit/>
          </a:bodyPr>
          <a:lstStyle>
            <a:lvl1pPr marL="177800" marR="0" indent="-177800" algn="l" defTabSz="457200" rtl="0" eaLnBrk="1" fontAlgn="auto" latinLnBrk="0" hangingPunct="1">
              <a:lnSpc>
                <a:spcPct val="100000"/>
              </a:lnSpc>
              <a:spcBef>
                <a:spcPts val="0"/>
              </a:spcBef>
              <a:spcAft>
                <a:spcPts val="0"/>
              </a:spcAft>
              <a:buClrTx/>
              <a:buSzTx/>
              <a:buFontTx/>
              <a:buBlip>
                <a:blip r:embed="rId3"/>
              </a:buBlip>
              <a:tabLst/>
              <a:defRPr sz="1200" b="0" i="0" cap="none" baseline="0">
                <a:solidFill>
                  <a:schemeClr val="tx1">
                    <a:lumMod val="85000"/>
                    <a:lumOff val="15000"/>
                  </a:schemeClr>
                </a:solidFill>
                <a:latin typeface="Univers LT Std 57 Condensed" panose="020B0506020202050204" pitchFamily="34" charset="0"/>
                <a:ea typeface="Univers LT Std 57 Condensed" panose="020B0506020202050204" pitchFamily="34" charset="0"/>
                <a:cs typeface="Univers LT Std 57 Condensed" panose="020B0506020202050204" pitchFamily="34" charset="0"/>
              </a:defRPr>
            </a:lvl1pPr>
          </a:lstStyle>
          <a:p>
            <a:pPr lvl="0"/>
            <a:r>
              <a:rPr lang="en-US" dirty="0"/>
              <a:t>Content goes here</a:t>
            </a:r>
          </a:p>
          <a:p>
            <a:pPr lvl="0"/>
            <a:r>
              <a:rPr lang="en-US" dirty="0"/>
              <a:t>Content goes here</a:t>
            </a:r>
          </a:p>
          <a:p>
            <a:pPr marL="177800" marR="0" lvl="0" indent="-177800" algn="l" defTabSz="457200" rtl="0" eaLnBrk="1" fontAlgn="auto" latinLnBrk="0" hangingPunct="1">
              <a:lnSpc>
                <a:spcPct val="100000"/>
              </a:lnSpc>
              <a:spcBef>
                <a:spcPts val="0"/>
              </a:spcBef>
              <a:spcAft>
                <a:spcPts val="0"/>
              </a:spcAft>
              <a:buClrTx/>
              <a:buSzTx/>
              <a:buFontTx/>
              <a:buBlip>
                <a:blip r:embed="rId3"/>
              </a:buBlip>
              <a:tabLst/>
              <a:defRPr/>
            </a:pPr>
            <a:r>
              <a:rPr lang="en-US" dirty="0"/>
              <a:t>Content goes here</a:t>
            </a:r>
          </a:p>
          <a:p>
            <a:pPr marL="177800" marR="0" lvl="0" indent="-177800" algn="l" defTabSz="457200" rtl="0" eaLnBrk="1" fontAlgn="auto" latinLnBrk="0" hangingPunct="1">
              <a:lnSpc>
                <a:spcPct val="100000"/>
              </a:lnSpc>
              <a:spcBef>
                <a:spcPts val="0"/>
              </a:spcBef>
              <a:spcAft>
                <a:spcPts val="0"/>
              </a:spcAft>
              <a:buClrTx/>
              <a:buSzTx/>
              <a:buFontTx/>
              <a:buBlip>
                <a:blip r:embed="rId3"/>
              </a:buBlip>
              <a:tabLst/>
              <a:defRPr/>
            </a:pPr>
            <a:r>
              <a:rPr lang="en-US" dirty="0"/>
              <a:t>Content goes here</a:t>
            </a:r>
          </a:p>
          <a:p>
            <a:pPr lvl="0"/>
            <a:endParaRPr lang="en-US" dirty="0"/>
          </a:p>
          <a:p>
            <a:pPr lvl="0"/>
            <a:endParaRPr lang="en-US" dirty="0"/>
          </a:p>
        </p:txBody>
      </p:sp>
    </p:spTree>
    <p:extLst>
      <p:ext uri="{BB962C8B-B14F-4D97-AF65-F5344CB8AC3E}">
        <p14:creationId xmlns:p14="http://schemas.microsoft.com/office/powerpoint/2010/main" val="1838428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Content_Image_Al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rcRect/>
          <a:stretch/>
        </p:blipFill>
        <p:spPr bwMode="auto">
          <a:xfrm>
            <a:off x="1591" y="895"/>
            <a:ext cx="9140819" cy="514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4">
            <a:extLst>
              <a:ext uri="{FF2B5EF4-FFF2-40B4-BE49-F238E27FC236}">
                <a16:creationId xmlns:a16="http://schemas.microsoft.com/office/drawing/2014/main" id="{255E78D7-AB4C-0A46-B721-8E52B7A40A28}"/>
              </a:ext>
            </a:extLst>
          </p:cNvPr>
          <p:cNvSpPr txBox="1">
            <a:spLocks/>
          </p:cNvSpPr>
          <p:nvPr userDrawn="1"/>
        </p:nvSpPr>
        <p:spPr>
          <a:xfrm>
            <a:off x="8801470" y="4876006"/>
            <a:ext cx="307034" cy="169389"/>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defTabSz="457200" rtl="0" eaLnBrk="1" fontAlgn="base" hangingPunct="1">
              <a:spcBef>
                <a:spcPct val="0"/>
              </a:spcBef>
              <a:spcAft>
                <a:spcPct val="0"/>
              </a:spcAft>
              <a:defRPr sz="1200" b="0" i="0" kern="1200" smtClean="0">
                <a:solidFill>
                  <a:schemeClr val="bg1"/>
                </a:solidFill>
                <a:latin typeface="Fiba" panose="02010500040101020104" pitchFamily="2" charset="0"/>
                <a:ea typeface="Fiba" panose="02010500040101020104" pitchFamily="2" charset="0"/>
                <a:cs typeface="Fiba" panose="02010500040101020104" pitchFamily="2" charset="0"/>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pPr>
              <a:defRPr/>
            </a:pPr>
            <a:fld id="{6BB93DC5-C60B-5948-97A9-A3B1846EF5C1}" type="slidenum">
              <a:rPr lang="en-US" altLang="x-none" sz="1000" b="0" i="0" smtClean="0">
                <a:latin typeface="Fiba" panose="02010500040101020104" pitchFamily="2" charset="0"/>
              </a:rPr>
              <a:pPr>
                <a:defRPr/>
              </a:pPr>
              <a:t>‹#›</a:t>
            </a:fld>
            <a:endParaRPr lang="en-US" altLang="x-none" sz="1000" b="0" i="0" dirty="0">
              <a:latin typeface="Fiba" panose="02010500040101020104" pitchFamily="2" charset="0"/>
            </a:endParaRPr>
          </a:p>
        </p:txBody>
      </p:sp>
      <p:sp>
        <p:nvSpPr>
          <p:cNvPr id="15" name="Text Placeholder 5">
            <a:extLst>
              <a:ext uri="{FF2B5EF4-FFF2-40B4-BE49-F238E27FC236}">
                <a16:creationId xmlns:a16="http://schemas.microsoft.com/office/drawing/2014/main" id="{8E210D35-BC91-6F44-93DB-7EA5D15AB53F}"/>
              </a:ext>
            </a:extLst>
          </p:cNvPr>
          <p:cNvSpPr>
            <a:spLocks noGrp="1"/>
          </p:cNvSpPr>
          <p:nvPr>
            <p:ph type="body" sz="quarter" idx="10" hasCustomPrompt="1"/>
          </p:nvPr>
        </p:nvSpPr>
        <p:spPr>
          <a:xfrm>
            <a:off x="323526" y="1192882"/>
            <a:ext cx="5760641" cy="360040"/>
          </a:xfrm>
          <a:prstGeom prst="rect">
            <a:avLst/>
          </a:prstGeom>
        </p:spPr>
        <p:txBody>
          <a:bodyPr vert="horz" anchor="ctr">
            <a:normAutofit/>
          </a:bodyPr>
          <a:lstStyle>
            <a:lvl1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sz="2000" b="0" i="0" cap="none" baseline="0">
                <a:solidFill>
                  <a:schemeClr val="tx1">
                    <a:lumMod val="85000"/>
                    <a:lumOff val="15000"/>
                  </a:schemeClr>
                </a:solidFill>
                <a:latin typeface="Fiba" panose="02010500040101020104" pitchFamily="2" charset="0"/>
                <a:ea typeface="Fiba" panose="02010500040101020104" pitchFamily="2" charset="0"/>
                <a:cs typeface="Fiba" panose="02010500040101020104" pitchFamily="2" charset="0"/>
              </a:defRPr>
            </a:lvl1pPr>
          </a:lstStyle>
          <a:p>
            <a:pPr lvl="0"/>
            <a:r>
              <a:rPr lang="en-US" dirty="0" err="1"/>
              <a:t>SubTitle</a:t>
            </a:r>
            <a:endParaRPr lang="en-US" dirty="0"/>
          </a:p>
        </p:txBody>
      </p:sp>
      <p:sp>
        <p:nvSpPr>
          <p:cNvPr id="16" name="Text Placeholder 5">
            <a:extLst>
              <a:ext uri="{FF2B5EF4-FFF2-40B4-BE49-F238E27FC236}">
                <a16:creationId xmlns:a16="http://schemas.microsoft.com/office/drawing/2014/main" id="{913A7752-9161-6341-9D21-24E8841CCC87}"/>
              </a:ext>
            </a:extLst>
          </p:cNvPr>
          <p:cNvSpPr>
            <a:spLocks noGrp="1"/>
          </p:cNvSpPr>
          <p:nvPr>
            <p:ph type="body" sz="quarter" idx="24" hasCustomPrompt="1"/>
          </p:nvPr>
        </p:nvSpPr>
        <p:spPr>
          <a:xfrm>
            <a:off x="323526" y="1632944"/>
            <a:ext cx="5762237" cy="3181762"/>
          </a:xfrm>
          <a:custGeom>
            <a:avLst/>
            <a:gdLst>
              <a:gd name="connsiteX0" fmla="*/ 0 w 5760643"/>
              <a:gd name="connsiteY0" fmla="*/ 0 h 3327755"/>
              <a:gd name="connsiteX1" fmla="*/ 5760643 w 5760643"/>
              <a:gd name="connsiteY1" fmla="*/ 0 h 3327755"/>
              <a:gd name="connsiteX2" fmla="*/ 5760643 w 5760643"/>
              <a:gd name="connsiteY2" fmla="*/ 3327755 h 3327755"/>
              <a:gd name="connsiteX3" fmla="*/ 0 w 5760643"/>
              <a:gd name="connsiteY3" fmla="*/ 3327755 h 3327755"/>
              <a:gd name="connsiteX4" fmla="*/ 0 w 5760643"/>
              <a:gd name="connsiteY4" fmla="*/ 0 h 3327755"/>
              <a:gd name="connsiteX0" fmla="*/ 0 w 5760643"/>
              <a:gd name="connsiteY0" fmla="*/ 0 h 3327755"/>
              <a:gd name="connsiteX1" fmla="*/ 5760643 w 5760643"/>
              <a:gd name="connsiteY1" fmla="*/ 0 h 3327755"/>
              <a:gd name="connsiteX2" fmla="*/ 5754545 w 5760643"/>
              <a:gd name="connsiteY2" fmla="*/ 825946 h 3327755"/>
              <a:gd name="connsiteX3" fmla="*/ 5760643 w 5760643"/>
              <a:gd name="connsiteY3" fmla="*/ 3327755 h 3327755"/>
              <a:gd name="connsiteX4" fmla="*/ 0 w 5760643"/>
              <a:gd name="connsiteY4" fmla="*/ 3327755 h 3327755"/>
              <a:gd name="connsiteX5" fmla="*/ 0 w 5760643"/>
              <a:gd name="connsiteY5" fmla="*/ 0 h 3327755"/>
              <a:gd name="connsiteX0" fmla="*/ 0 w 5762677"/>
              <a:gd name="connsiteY0" fmla="*/ 0 h 3327755"/>
              <a:gd name="connsiteX1" fmla="*/ 5760643 w 5762677"/>
              <a:gd name="connsiteY1" fmla="*/ 0 h 3327755"/>
              <a:gd name="connsiteX2" fmla="*/ 5762229 w 5762677"/>
              <a:gd name="connsiteY2" fmla="*/ 833630 h 3327755"/>
              <a:gd name="connsiteX3" fmla="*/ 5760643 w 5762677"/>
              <a:gd name="connsiteY3" fmla="*/ 3327755 h 3327755"/>
              <a:gd name="connsiteX4" fmla="*/ 0 w 5762677"/>
              <a:gd name="connsiteY4" fmla="*/ 3327755 h 3327755"/>
              <a:gd name="connsiteX5" fmla="*/ 0 w 5762677"/>
              <a:gd name="connsiteY5" fmla="*/ 0 h 3327755"/>
              <a:gd name="connsiteX0" fmla="*/ 0 w 5764081"/>
              <a:gd name="connsiteY0" fmla="*/ 0 h 3327755"/>
              <a:gd name="connsiteX1" fmla="*/ 5760643 w 5764081"/>
              <a:gd name="connsiteY1" fmla="*/ 0 h 3327755"/>
              <a:gd name="connsiteX2" fmla="*/ 5762229 w 5764081"/>
              <a:gd name="connsiteY2" fmla="*/ 833630 h 3327755"/>
              <a:gd name="connsiteX3" fmla="*/ 5760643 w 5764081"/>
              <a:gd name="connsiteY3" fmla="*/ 3327755 h 3327755"/>
              <a:gd name="connsiteX4" fmla="*/ 0 w 5764081"/>
              <a:gd name="connsiteY4" fmla="*/ 3327755 h 3327755"/>
              <a:gd name="connsiteX5" fmla="*/ 0 w 5764081"/>
              <a:gd name="connsiteY5" fmla="*/ 0 h 3327755"/>
              <a:gd name="connsiteX0" fmla="*/ 0 w 5941802"/>
              <a:gd name="connsiteY0" fmla="*/ 0 h 3327755"/>
              <a:gd name="connsiteX1" fmla="*/ 5760643 w 5941802"/>
              <a:gd name="connsiteY1" fmla="*/ 0 h 3327755"/>
              <a:gd name="connsiteX2" fmla="*/ 5762229 w 5941802"/>
              <a:gd name="connsiteY2" fmla="*/ 833630 h 3327755"/>
              <a:gd name="connsiteX3" fmla="*/ 3324804 w 5941802"/>
              <a:gd name="connsiteY3" fmla="*/ 3327755 h 3327755"/>
              <a:gd name="connsiteX4" fmla="*/ 0 w 5941802"/>
              <a:gd name="connsiteY4" fmla="*/ 3327755 h 3327755"/>
              <a:gd name="connsiteX5" fmla="*/ 0 w 5941802"/>
              <a:gd name="connsiteY5" fmla="*/ 0 h 3327755"/>
              <a:gd name="connsiteX0" fmla="*/ 0 w 5762229"/>
              <a:gd name="connsiteY0" fmla="*/ 0 h 3327755"/>
              <a:gd name="connsiteX1" fmla="*/ 5760643 w 5762229"/>
              <a:gd name="connsiteY1" fmla="*/ 0 h 3327755"/>
              <a:gd name="connsiteX2" fmla="*/ 5762229 w 5762229"/>
              <a:gd name="connsiteY2" fmla="*/ 833630 h 3327755"/>
              <a:gd name="connsiteX3" fmla="*/ 3324804 w 5762229"/>
              <a:gd name="connsiteY3" fmla="*/ 3327755 h 3327755"/>
              <a:gd name="connsiteX4" fmla="*/ 0 w 5762229"/>
              <a:gd name="connsiteY4" fmla="*/ 3327755 h 3327755"/>
              <a:gd name="connsiteX5" fmla="*/ 0 w 5762229"/>
              <a:gd name="connsiteY5" fmla="*/ 0 h 3327755"/>
              <a:gd name="connsiteX0" fmla="*/ 0 w 5762229"/>
              <a:gd name="connsiteY0" fmla="*/ 0 h 3327755"/>
              <a:gd name="connsiteX1" fmla="*/ 5760643 w 5762229"/>
              <a:gd name="connsiteY1" fmla="*/ 0 h 3327755"/>
              <a:gd name="connsiteX2" fmla="*/ 5762229 w 5762229"/>
              <a:gd name="connsiteY2" fmla="*/ 833630 h 3327755"/>
              <a:gd name="connsiteX3" fmla="*/ 3324804 w 5762229"/>
              <a:gd name="connsiteY3" fmla="*/ 3327755 h 3327755"/>
              <a:gd name="connsiteX4" fmla="*/ 0 w 5762229"/>
              <a:gd name="connsiteY4" fmla="*/ 3327755 h 3327755"/>
              <a:gd name="connsiteX5" fmla="*/ 0 w 5762229"/>
              <a:gd name="connsiteY5" fmla="*/ 0 h 3327755"/>
              <a:gd name="connsiteX0" fmla="*/ 0 w 5762229"/>
              <a:gd name="connsiteY0" fmla="*/ 0 h 3327758"/>
              <a:gd name="connsiteX1" fmla="*/ 5760643 w 5762229"/>
              <a:gd name="connsiteY1" fmla="*/ 0 h 3327758"/>
              <a:gd name="connsiteX2" fmla="*/ 5762229 w 5762229"/>
              <a:gd name="connsiteY2" fmla="*/ 833630 h 3327758"/>
              <a:gd name="connsiteX3" fmla="*/ 3324804 w 5762229"/>
              <a:gd name="connsiteY3" fmla="*/ 3327755 h 3327758"/>
              <a:gd name="connsiteX4" fmla="*/ 0 w 5762229"/>
              <a:gd name="connsiteY4" fmla="*/ 3327755 h 3327758"/>
              <a:gd name="connsiteX5" fmla="*/ 0 w 5762229"/>
              <a:gd name="connsiteY5" fmla="*/ 0 h 3327758"/>
              <a:gd name="connsiteX0" fmla="*/ 0 w 5952047"/>
              <a:gd name="connsiteY0" fmla="*/ 0 h 3327760"/>
              <a:gd name="connsiteX1" fmla="*/ 5760643 w 5952047"/>
              <a:gd name="connsiteY1" fmla="*/ 0 h 3327760"/>
              <a:gd name="connsiteX2" fmla="*/ 5762229 w 5952047"/>
              <a:gd name="connsiteY2" fmla="*/ 833630 h 3327760"/>
              <a:gd name="connsiteX3" fmla="*/ 3186491 w 5952047"/>
              <a:gd name="connsiteY3" fmla="*/ 3327755 h 3327760"/>
              <a:gd name="connsiteX4" fmla="*/ 0 w 5952047"/>
              <a:gd name="connsiteY4" fmla="*/ 3327755 h 3327760"/>
              <a:gd name="connsiteX5" fmla="*/ 0 w 5952047"/>
              <a:gd name="connsiteY5" fmla="*/ 0 h 3327760"/>
              <a:gd name="connsiteX0" fmla="*/ 0 w 5764397"/>
              <a:gd name="connsiteY0" fmla="*/ 0 h 3327760"/>
              <a:gd name="connsiteX1" fmla="*/ 5760643 w 5764397"/>
              <a:gd name="connsiteY1" fmla="*/ 0 h 3327760"/>
              <a:gd name="connsiteX2" fmla="*/ 5762229 w 5764397"/>
              <a:gd name="connsiteY2" fmla="*/ 833630 h 3327760"/>
              <a:gd name="connsiteX3" fmla="*/ 3186491 w 5764397"/>
              <a:gd name="connsiteY3" fmla="*/ 3327755 h 3327760"/>
              <a:gd name="connsiteX4" fmla="*/ 0 w 5764397"/>
              <a:gd name="connsiteY4" fmla="*/ 3327755 h 3327760"/>
              <a:gd name="connsiteX5" fmla="*/ 0 w 5764397"/>
              <a:gd name="connsiteY5" fmla="*/ 0 h 3327760"/>
              <a:gd name="connsiteX0" fmla="*/ 0 w 5764397"/>
              <a:gd name="connsiteY0" fmla="*/ 0 h 3327760"/>
              <a:gd name="connsiteX1" fmla="*/ 5760643 w 5764397"/>
              <a:gd name="connsiteY1" fmla="*/ 0 h 3327760"/>
              <a:gd name="connsiteX2" fmla="*/ 5762229 w 5764397"/>
              <a:gd name="connsiteY2" fmla="*/ 833630 h 3327760"/>
              <a:gd name="connsiteX3" fmla="*/ 3186491 w 5764397"/>
              <a:gd name="connsiteY3" fmla="*/ 3327755 h 3327760"/>
              <a:gd name="connsiteX4" fmla="*/ 0 w 5764397"/>
              <a:gd name="connsiteY4" fmla="*/ 3327755 h 3327760"/>
              <a:gd name="connsiteX5" fmla="*/ 0 w 5764397"/>
              <a:gd name="connsiteY5" fmla="*/ 0 h 3327760"/>
              <a:gd name="connsiteX0" fmla="*/ 0 w 5762229"/>
              <a:gd name="connsiteY0" fmla="*/ 0 h 3327760"/>
              <a:gd name="connsiteX1" fmla="*/ 5760643 w 5762229"/>
              <a:gd name="connsiteY1" fmla="*/ 0 h 3327760"/>
              <a:gd name="connsiteX2" fmla="*/ 5762229 w 5762229"/>
              <a:gd name="connsiteY2" fmla="*/ 833630 h 3327760"/>
              <a:gd name="connsiteX3" fmla="*/ 3186491 w 5762229"/>
              <a:gd name="connsiteY3" fmla="*/ 3327755 h 3327760"/>
              <a:gd name="connsiteX4" fmla="*/ 0 w 5762229"/>
              <a:gd name="connsiteY4" fmla="*/ 3327755 h 3327760"/>
              <a:gd name="connsiteX5" fmla="*/ 0 w 5762229"/>
              <a:gd name="connsiteY5" fmla="*/ 0 h 3327760"/>
              <a:gd name="connsiteX0" fmla="*/ 0 w 5762229"/>
              <a:gd name="connsiteY0" fmla="*/ 0 h 3327758"/>
              <a:gd name="connsiteX1" fmla="*/ 5760643 w 5762229"/>
              <a:gd name="connsiteY1" fmla="*/ 0 h 3327758"/>
              <a:gd name="connsiteX2" fmla="*/ 5762229 w 5762229"/>
              <a:gd name="connsiteY2" fmla="*/ 833630 h 3327758"/>
              <a:gd name="connsiteX3" fmla="*/ 3186491 w 5762229"/>
              <a:gd name="connsiteY3" fmla="*/ 3327755 h 3327758"/>
              <a:gd name="connsiteX4" fmla="*/ 0 w 5762229"/>
              <a:gd name="connsiteY4" fmla="*/ 3327755 h 3327758"/>
              <a:gd name="connsiteX5" fmla="*/ 0 w 5762229"/>
              <a:gd name="connsiteY5" fmla="*/ 0 h 3327758"/>
              <a:gd name="connsiteX0" fmla="*/ 0 w 5956600"/>
              <a:gd name="connsiteY0" fmla="*/ 0 h 3327760"/>
              <a:gd name="connsiteX1" fmla="*/ 5760643 w 5956600"/>
              <a:gd name="connsiteY1" fmla="*/ 0 h 3327760"/>
              <a:gd name="connsiteX2" fmla="*/ 5762229 w 5956600"/>
              <a:gd name="connsiteY2" fmla="*/ 833630 h 3327760"/>
              <a:gd name="connsiteX3" fmla="*/ 3125019 w 5956600"/>
              <a:gd name="connsiteY3" fmla="*/ 3327755 h 3327760"/>
              <a:gd name="connsiteX4" fmla="*/ 0 w 5956600"/>
              <a:gd name="connsiteY4" fmla="*/ 3327755 h 3327760"/>
              <a:gd name="connsiteX5" fmla="*/ 0 w 5956600"/>
              <a:gd name="connsiteY5" fmla="*/ 0 h 3327760"/>
              <a:gd name="connsiteX0" fmla="*/ 0 w 5945786"/>
              <a:gd name="connsiteY0" fmla="*/ 0 h 3327760"/>
              <a:gd name="connsiteX1" fmla="*/ 5760643 w 5945786"/>
              <a:gd name="connsiteY1" fmla="*/ 0 h 3327760"/>
              <a:gd name="connsiteX2" fmla="*/ 5762229 w 5945786"/>
              <a:gd name="connsiteY2" fmla="*/ 833630 h 3327760"/>
              <a:gd name="connsiteX3" fmla="*/ 3271016 w 5945786"/>
              <a:gd name="connsiteY3" fmla="*/ 3327755 h 3327760"/>
              <a:gd name="connsiteX4" fmla="*/ 0 w 5945786"/>
              <a:gd name="connsiteY4" fmla="*/ 3327755 h 3327760"/>
              <a:gd name="connsiteX5" fmla="*/ 0 w 5945786"/>
              <a:gd name="connsiteY5" fmla="*/ 0 h 3327760"/>
              <a:gd name="connsiteX0" fmla="*/ 0 w 5762229"/>
              <a:gd name="connsiteY0" fmla="*/ 0 h 3327759"/>
              <a:gd name="connsiteX1" fmla="*/ 5760643 w 5762229"/>
              <a:gd name="connsiteY1" fmla="*/ 0 h 3327759"/>
              <a:gd name="connsiteX2" fmla="*/ 5762229 w 5762229"/>
              <a:gd name="connsiteY2" fmla="*/ 833630 h 3327759"/>
              <a:gd name="connsiteX3" fmla="*/ 3271016 w 5762229"/>
              <a:gd name="connsiteY3" fmla="*/ 3327755 h 3327759"/>
              <a:gd name="connsiteX4" fmla="*/ 0 w 5762229"/>
              <a:gd name="connsiteY4" fmla="*/ 3327755 h 3327759"/>
              <a:gd name="connsiteX5" fmla="*/ 0 w 5762229"/>
              <a:gd name="connsiteY5" fmla="*/ 0 h 3327759"/>
              <a:gd name="connsiteX0" fmla="*/ 0 w 5762229"/>
              <a:gd name="connsiteY0" fmla="*/ 0 h 3327759"/>
              <a:gd name="connsiteX1" fmla="*/ 5760643 w 5762229"/>
              <a:gd name="connsiteY1" fmla="*/ 0 h 3327759"/>
              <a:gd name="connsiteX2" fmla="*/ 5762229 w 5762229"/>
              <a:gd name="connsiteY2" fmla="*/ 833630 h 3327759"/>
              <a:gd name="connsiteX3" fmla="*/ 3271016 w 5762229"/>
              <a:gd name="connsiteY3" fmla="*/ 3327755 h 3327759"/>
              <a:gd name="connsiteX4" fmla="*/ 0 w 5762229"/>
              <a:gd name="connsiteY4" fmla="*/ 3204810 h 3327759"/>
              <a:gd name="connsiteX5" fmla="*/ 0 w 5762229"/>
              <a:gd name="connsiteY5" fmla="*/ 0 h 3327759"/>
              <a:gd name="connsiteX0" fmla="*/ 0 w 5940094"/>
              <a:gd name="connsiteY0" fmla="*/ 0 h 3204810"/>
              <a:gd name="connsiteX1" fmla="*/ 5760643 w 5940094"/>
              <a:gd name="connsiteY1" fmla="*/ 0 h 3204810"/>
              <a:gd name="connsiteX2" fmla="*/ 5762229 w 5940094"/>
              <a:gd name="connsiteY2" fmla="*/ 833630 h 3204810"/>
              <a:gd name="connsiteX3" fmla="*/ 3347856 w 5940094"/>
              <a:gd name="connsiteY3" fmla="*/ 3181758 h 3204810"/>
              <a:gd name="connsiteX4" fmla="*/ 0 w 5940094"/>
              <a:gd name="connsiteY4" fmla="*/ 3204810 h 3204810"/>
              <a:gd name="connsiteX5" fmla="*/ 0 w 5940094"/>
              <a:gd name="connsiteY5" fmla="*/ 0 h 3204810"/>
              <a:gd name="connsiteX0" fmla="*/ 0 w 5940094"/>
              <a:gd name="connsiteY0" fmla="*/ 0 h 3181763"/>
              <a:gd name="connsiteX1" fmla="*/ 5760643 w 5940094"/>
              <a:gd name="connsiteY1" fmla="*/ 0 h 3181763"/>
              <a:gd name="connsiteX2" fmla="*/ 5762229 w 5940094"/>
              <a:gd name="connsiteY2" fmla="*/ 833630 h 3181763"/>
              <a:gd name="connsiteX3" fmla="*/ 3347856 w 5940094"/>
              <a:gd name="connsiteY3" fmla="*/ 3181758 h 3181763"/>
              <a:gd name="connsiteX4" fmla="*/ 0 w 5940094"/>
              <a:gd name="connsiteY4" fmla="*/ 3181758 h 3181763"/>
              <a:gd name="connsiteX5" fmla="*/ 0 w 5940094"/>
              <a:gd name="connsiteY5" fmla="*/ 0 h 3181763"/>
              <a:gd name="connsiteX0" fmla="*/ 0 w 5762237"/>
              <a:gd name="connsiteY0" fmla="*/ 0 h 3181762"/>
              <a:gd name="connsiteX1" fmla="*/ 5760643 w 5762237"/>
              <a:gd name="connsiteY1" fmla="*/ 0 h 3181762"/>
              <a:gd name="connsiteX2" fmla="*/ 5762229 w 5762237"/>
              <a:gd name="connsiteY2" fmla="*/ 833630 h 3181762"/>
              <a:gd name="connsiteX3" fmla="*/ 3347856 w 5762237"/>
              <a:gd name="connsiteY3" fmla="*/ 3181758 h 3181762"/>
              <a:gd name="connsiteX4" fmla="*/ 0 w 5762237"/>
              <a:gd name="connsiteY4" fmla="*/ 3181758 h 3181762"/>
              <a:gd name="connsiteX5" fmla="*/ 0 w 5762237"/>
              <a:gd name="connsiteY5" fmla="*/ 0 h 3181762"/>
              <a:gd name="connsiteX0" fmla="*/ 0 w 5762237"/>
              <a:gd name="connsiteY0" fmla="*/ 0 h 3181762"/>
              <a:gd name="connsiteX1" fmla="*/ 5760643 w 5762237"/>
              <a:gd name="connsiteY1" fmla="*/ 0 h 3181762"/>
              <a:gd name="connsiteX2" fmla="*/ 5762229 w 5762237"/>
              <a:gd name="connsiteY2" fmla="*/ 833630 h 3181762"/>
              <a:gd name="connsiteX3" fmla="*/ 3347856 w 5762237"/>
              <a:gd name="connsiteY3" fmla="*/ 3181758 h 3181762"/>
              <a:gd name="connsiteX4" fmla="*/ 0 w 5762237"/>
              <a:gd name="connsiteY4" fmla="*/ 3181758 h 3181762"/>
              <a:gd name="connsiteX5" fmla="*/ 0 w 5762237"/>
              <a:gd name="connsiteY5" fmla="*/ 0 h 3181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2237" h="3181762">
                <a:moveTo>
                  <a:pt x="0" y="0"/>
                </a:moveTo>
                <a:lnTo>
                  <a:pt x="5760643" y="0"/>
                </a:lnTo>
                <a:cubicBezTo>
                  <a:pt x="5758610" y="275315"/>
                  <a:pt x="5757107" y="825850"/>
                  <a:pt x="5762229" y="833630"/>
                </a:cubicBezTo>
                <a:cubicBezTo>
                  <a:pt x="5767351" y="841410"/>
                  <a:pt x="3353507" y="3185382"/>
                  <a:pt x="3347856" y="3181758"/>
                </a:cubicBezTo>
                <a:lnTo>
                  <a:pt x="0" y="3181758"/>
                </a:lnTo>
                <a:lnTo>
                  <a:pt x="0" y="0"/>
                </a:lnTo>
                <a:close/>
              </a:path>
            </a:pathLst>
          </a:custGeom>
        </p:spPr>
        <p:txBody>
          <a:bodyPr vert="horz" anchor="t">
            <a:normAutofit/>
          </a:bodyPr>
          <a:lstStyle>
            <a:lvl1pPr marL="177800" marR="0" indent="-177800" algn="l" defTabSz="457200" rtl="0" eaLnBrk="1" fontAlgn="auto" latinLnBrk="0" hangingPunct="1">
              <a:lnSpc>
                <a:spcPct val="100000"/>
              </a:lnSpc>
              <a:spcBef>
                <a:spcPts val="0"/>
              </a:spcBef>
              <a:spcAft>
                <a:spcPts val="0"/>
              </a:spcAft>
              <a:buClrTx/>
              <a:buSzTx/>
              <a:buFontTx/>
              <a:buBlip>
                <a:blip r:embed="rId3"/>
              </a:buBlip>
              <a:tabLst/>
              <a:defRPr sz="1200" b="0" i="0" cap="none" baseline="0">
                <a:solidFill>
                  <a:schemeClr val="tx1">
                    <a:lumMod val="85000"/>
                    <a:lumOff val="15000"/>
                  </a:schemeClr>
                </a:solidFill>
                <a:latin typeface="Univers LT Std 57 Condensed" panose="020B0506020202050204" pitchFamily="34" charset="0"/>
                <a:ea typeface="Univers LT Std 57 Condensed" panose="020B0506020202050204" pitchFamily="34" charset="0"/>
                <a:cs typeface="Univers LT Std 57 Condensed" panose="020B0506020202050204" pitchFamily="34" charset="0"/>
              </a:defRPr>
            </a:lvl1pPr>
          </a:lstStyle>
          <a:p>
            <a:pPr lvl="0"/>
            <a:r>
              <a:rPr lang="en-US" dirty="0"/>
              <a:t>Content goes here</a:t>
            </a:r>
          </a:p>
          <a:p>
            <a:pPr lvl="0"/>
            <a:r>
              <a:rPr lang="en-US" dirty="0"/>
              <a:t>Content goes here</a:t>
            </a:r>
          </a:p>
          <a:p>
            <a:pPr marL="177800" marR="0" lvl="0" indent="-177800" algn="l" defTabSz="457200" rtl="0" eaLnBrk="1" fontAlgn="auto" latinLnBrk="0" hangingPunct="1">
              <a:lnSpc>
                <a:spcPct val="100000"/>
              </a:lnSpc>
              <a:spcBef>
                <a:spcPts val="0"/>
              </a:spcBef>
              <a:spcAft>
                <a:spcPts val="0"/>
              </a:spcAft>
              <a:buClrTx/>
              <a:buSzTx/>
              <a:buFontTx/>
              <a:buBlip>
                <a:blip r:embed="rId3"/>
              </a:buBlip>
              <a:tabLst/>
              <a:defRPr/>
            </a:pPr>
            <a:r>
              <a:rPr lang="en-US" dirty="0"/>
              <a:t>Content goes here</a:t>
            </a:r>
          </a:p>
          <a:p>
            <a:pPr marL="177800" marR="0" lvl="0" indent="-177800" algn="l" defTabSz="457200" rtl="0" eaLnBrk="1" fontAlgn="auto" latinLnBrk="0" hangingPunct="1">
              <a:lnSpc>
                <a:spcPct val="100000"/>
              </a:lnSpc>
              <a:spcBef>
                <a:spcPts val="0"/>
              </a:spcBef>
              <a:spcAft>
                <a:spcPts val="0"/>
              </a:spcAft>
              <a:buClrTx/>
              <a:buSzTx/>
              <a:buFontTx/>
              <a:buBlip>
                <a:blip r:embed="rId3"/>
              </a:buBlip>
              <a:tabLst/>
              <a:defRPr/>
            </a:pPr>
            <a:r>
              <a:rPr lang="en-US" dirty="0"/>
              <a:t>Content goes here</a:t>
            </a:r>
          </a:p>
          <a:p>
            <a:pPr lvl="0"/>
            <a:endParaRPr lang="en-US" dirty="0"/>
          </a:p>
          <a:p>
            <a:pPr lvl="0"/>
            <a:endParaRPr lang="en-US" dirty="0"/>
          </a:p>
        </p:txBody>
      </p:sp>
      <p:sp>
        <p:nvSpPr>
          <p:cNvPr id="9" name="Picture Placeholder 4">
            <a:extLst>
              <a:ext uri="{FF2B5EF4-FFF2-40B4-BE49-F238E27FC236}">
                <a16:creationId xmlns:a16="http://schemas.microsoft.com/office/drawing/2014/main" id="{2A500C6D-FE16-9F40-B6F2-91E87808DD0B}"/>
              </a:ext>
            </a:extLst>
          </p:cNvPr>
          <p:cNvSpPr>
            <a:spLocks noGrp="1"/>
          </p:cNvSpPr>
          <p:nvPr>
            <p:ph type="pic" sz="quarter" idx="23" hasCustomPrompt="1"/>
          </p:nvPr>
        </p:nvSpPr>
        <p:spPr>
          <a:xfrm>
            <a:off x="4033284" y="-3856"/>
            <a:ext cx="5110716" cy="5151213"/>
          </a:xfrm>
          <a:custGeom>
            <a:avLst/>
            <a:gdLst>
              <a:gd name="connsiteX0" fmla="*/ 0 w 5110716"/>
              <a:gd name="connsiteY0" fmla="*/ 0 h 5151213"/>
              <a:gd name="connsiteX1" fmla="*/ 5110716 w 5110716"/>
              <a:gd name="connsiteY1" fmla="*/ 0 h 5151213"/>
              <a:gd name="connsiteX2" fmla="*/ 5110716 w 5110716"/>
              <a:gd name="connsiteY2" fmla="*/ 5151213 h 5151213"/>
              <a:gd name="connsiteX3" fmla="*/ 0 w 5110716"/>
              <a:gd name="connsiteY3" fmla="*/ 5151213 h 5151213"/>
              <a:gd name="connsiteX4" fmla="*/ 0 w 5110716"/>
              <a:gd name="connsiteY4" fmla="*/ 0 h 5151213"/>
              <a:gd name="connsiteX0" fmla="*/ 0 w 5110716"/>
              <a:gd name="connsiteY0" fmla="*/ 5151213 h 5151213"/>
              <a:gd name="connsiteX1" fmla="*/ 5110716 w 5110716"/>
              <a:gd name="connsiteY1" fmla="*/ 0 h 5151213"/>
              <a:gd name="connsiteX2" fmla="*/ 5110716 w 5110716"/>
              <a:gd name="connsiteY2" fmla="*/ 5151213 h 5151213"/>
              <a:gd name="connsiteX3" fmla="*/ 0 w 5110716"/>
              <a:gd name="connsiteY3" fmla="*/ 5151213 h 5151213"/>
            </a:gdLst>
            <a:ahLst/>
            <a:cxnLst>
              <a:cxn ang="0">
                <a:pos x="connsiteX0" y="connsiteY0"/>
              </a:cxn>
              <a:cxn ang="0">
                <a:pos x="connsiteX1" y="connsiteY1"/>
              </a:cxn>
              <a:cxn ang="0">
                <a:pos x="connsiteX2" y="connsiteY2"/>
              </a:cxn>
              <a:cxn ang="0">
                <a:pos x="connsiteX3" y="connsiteY3"/>
              </a:cxn>
            </a:cxnLst>
            <a:rect l="l" t="t" r="r" b="b"/>
            <a:pathLst>
              <a:path w="5110716" h="5151213">
                <a:moveTo>
                  <a:pt x="0" y="5151213"/>
                </a:moveTo>
                <a:lnTo>
                  <a:pt x="5110716" y="0"/>
                </a:lnTo>
                <a:lnTo>
                  <a:pt x="5110716" y="5151213"/>
                </a:lnTo>
                <a:lnTo>
                  <a:pt x="0" y="5151213"/>
                </a:lnTo>
                <a:close/>
              </a:path>
            </a:pathLst>
          </a:custGeom>
        </p:spPr>
        <p:txBody>
          <a:bodyPr anchor="ctr">
            <a:normAutofit/>
          </a:bodyPr>
          <a:lstStyle>
            <a:lvl1pPr marL="0" indent="0" algn="r">
              <a:buNone/>
              <a:defRPr sz="1000">
                <a:solidFill>
                  <a:schemeClr val="bg1"/>
                </a:solidFill>
              </a:defRPr>
            </a:lvl1pPr>
          </a:lstStyle>
          <a:p>
            <a:r>
              <a:rPr lang="en-US" dirty="0"/>
              <a:t>Image goes here</a:t>
            </a:r>
          </a:p>
        </p:txBody>
      </p:sp>
      <p:sp>
        <p:nvSpPr>
          <p:cNvPr id="8" name="Text Placeholder 5">
            <a:extLst>
              <a:ext uri="{FF2B5EF4-FFF2-40B4-BE49-F238E27FC236}">
                <a16:creationId xmlns:a16="http://schemas.microsoft.com/office/drawing/2014/main" id="{4FF89B78-539C-7D48-9695-6AF2B00BE0F4}"/>
              </a:ext>
            </a:extLst>
          </p:cNvPr>
          <p:cNvSpPr>
            <a:spLocks noGrp="1"/>
          </p:cNvSpPr>
          <p:nvPr>
            <p:ph type="body" sz="quarter" idx="11" hasCustomPrompt="1"/>
          </p:nvPr>
        </p:nvSpPr>
        <p:spPr>
          <a:xfrm>
            <a:off x="323528" y="411510"/>
            <a:ext cx="6014973" cy="432048"/>
          </a:xfrm>
          <a:prstGeom prst="rect">
            <a:avLst/>
          </a:prstGeom>
        </p:spPr>
        <p:txBody>
          <a:bodyPr vert="horz" anchor="ctr">
            <a:normAutofit/>
          </a:bodyPr>
          <a:lstStyle>
            <a:lvl1pPr marL="0" marR="0" indent="-126900" algn="l" defTabSz="457200" rtl="0" eaLnBrk="1" fontAlgn="auto" latinLnBrk="0" hangingPunct="1">
              <a:lnSpc>
                <a:spcPct val="100000"/>
              </a:lnSpc>
              <a:spcBef>
                <a:spcPts val="0"/>
              </a:spcBef>
              <a:spcAft>
                <a:spcPts val="0"/>
              </a:spcAft>
              <a:buClrTx/>
              <a:buSzTx/>
              <a:buFont typeface="Arial"/>
              <a:buNone/>
              <a:tabLst/>
              <a:defRPr sz="2200" cap="none" baseline="0">
                <a:solidFill>
                  <a:schemeClr val="bg1"/>
                </a:solidFill>
                <a:latin typeface="Fiba"/>
                <a:cs typeface="Fiba"/>
              </a:defRPr>
            </a:lvl1pPr>
          </a:lstStyle>
          <a:p>
            <a:pPr lvl="0"/>
            <a:r>
              <a:rPr lang="en-US" dirty="0"/>
              <a:t>Click to add title here</a:t>
            </a:r>
          </a:p>
        </p:txBody>
      </p:sp>
    </p:spTree>
    <p:extLst>
      <p:ext uri="{BB962C8B-B14F-4D97-AF65-F5344CB8AC3E}">
        <p14:creationId xmlns:p14="http://schemas.microsoft.com/office/powerpoint/2010/main" val="398608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9456739"/>
      </p:ext>
    </p:extLst>
  </p:cSld>
  <p:clrMap bg1="lt1" tx1="dk1" bg2="lt2" tx2="dk2" accent1="accent1" accent2="accent2" accent3="accent3" accent4="accent4" accent5="accent5" accent6="accent6" hlink="hlink" folHlink="folHlink"/>
  <p:sldLayoutIdLst>
    <p:sldLayoutId id="2147483687" r:id="rId1"/>
    <p:sldLayoutId id="2147483711" r:id="rId2"/>
    <p:sldLayoutId id="2147483725" r:id="rId3"/>
    <p:sldLayoutId id="2147483688" r:id="rId4"/>
    <p:sldLayoutId id="2147483714" r:id="rId5"/>
    <p:sldLayoutId id="2147483690" r:id="rId6"/>
    <p:sldLayoutId id="2147483689" r:id="rId7"/>
    <p:sldLayoutId id="2147483716" r:id="rId8"/>
    <p:sldLayoutId id="2147483717" r:id="rId9"/>
    <p:sldLayoutId id="2147483715" r:id="rId10"/>
    <p:sldLayoutId id="2147483691" r:id="rId11"/>
    <p:sldLayoutId id="2147483692" r:id="rId12"/>
    <p:sldLayoutId id="2147483696" r:id="rId13"/>
    <p:sldLayoutId id="2147483697" r:id="rId14"/>
    <p:sldLayoutId id="2147483698" r:id="rId15"/>
    <p:sldLayoutId id="2147483699" r:id="rId16"/>
    <p:sldLayoutId id="2147483693" r:id="rId17"/>
    <p:sldLayoutId id="2147483694" r:id="rId18"/>
    <p:sldLayoutId id="2147483695" r:id="rId19"/>
    <p:sldLayoutId id="2147483700" r:id="rId20"/>
    <p:sldLayoutId id="2147483703" r:id="rId21"/>
    <p:sldLayoutId id="2147483705" r:id="rId22"/>
    <p:sldLayoutId id="2147483706" r:id="rId23"/>
    <p:sldLayoutId id="2147483707" r:id="rId24"/>
    <p:sldLayoutId id="2147483702" r:id="rId25"/>
    <p:sldLayoutId id="2147483708" r:id="rId26"/>
    <p:sldLayoutId id="2147483718" r:id="rId27"/>
    <p:sldLayoutId id="2147483719" r:id="rId28"/>
    <p:sldLayoutId id="2147483720" r:id="rId29"/>
    <p:sldLayoutId id="2147483721" r:id="rId30"/>
    <p:sldLayoutId id="2147483723" r:id="rId31"/>
    <p:sldLayoutId id="2147483709" r:id="rId32"/>
    <p:sldLayoutId id="2147483724" r:id="rId33"/>
    <p:sldLayoutId id="2147483710" r:id="rId34"/>
    <p:sldLayoutId id="2147483712" r:id="rId35"/>
    <p:sldLayoutId id="2147483722" r:id="rId36"/>
    <p:sldLayoutId id="2147483701" r:id="rId37"/>
    <p:sldLayoutId id="2147483713" r:id="rId38"/>
  </p:sldLayoutIdLst>
  <p:hf hdr="0" dt="0"/>
  <p:txStyles>
    <p:titleStyle>
      <a:lvl1pPr algn="ctr" defTabSz="457200" rtl="0" eaLnBrk="1" fontAlgn="base" hangingPunct="1">
        <a:spcBef>
          <a:spcPct val="0"/>
        </a:spcBef>
        <a:spcAft>
          <a:spcPct val="0"/>
        </a:spcAft>
        <a:defRPr sz="3200" kern="1200">
          <a:solidFill>
            <a:schemeClr val="tx1"/>
          </a:solidFill>
          <a:latin typeface="Fiba" charset="0"/>
          <a:ea typeface="Fiba" charset="0"/>
          <a:cs typeface="Fiba" charset="0"/>
        </a:defRPr>
      </a:lvl1pPr>
      <a:lvl2pPr algn="ctr" defTabSz="457200" rtl="0" eaLnBrk="1" fontAlgn="base" hangingPunct="1">
        <a:spcBef>
          <a:spcPct val="0"/>
        </a:spcBef>
        <a:spcAft>
          <a:spcPct val="0"/>
        </a:spcAft>
        <a:defRPr sz="4400">
          <a:solidFill>
            <a:schemeClr val="tx1"/>
          </a:solidFill>
          <a:latin typeface="Calibri" charset="0"/>
        </a:defRPr>
      </a:lvl2pPr>
      <a:lvl3pPr algn="ctr" defTabSz="457200" rtl="0" eaLnBrk="1" fontAlgn="base" hangingPunct="1">
        <a:spcBef>
          <a:spcPct val="0"/>
        </a:spcBef>
        <a:spcAft>
          <a:spcPct val="0"/>
        </a:spcAft>
        <a:defRPr sz="4400">
          <a:solidFill>
            <a:schemeClr val="tx1"/>
          </a:solidFill>
          <a:latin typeface="Calibri" charset="0"/>
        </a:defRPr>
      </a:lvl3pPr>
      <a:lvl4pPr algn="ctr" defTabSz="457200" rtl="0" eaLnBrk="1" fontAlgn="base" hangingPunct="1">
        <a:spcBef>
          <a:spcPct val="0"/>
        </a:spcBef>
        <a:spcAft>
          <a:spcPct val="0"/>
        </a:spcAft>
        <a:defRPr sz="4400">
          <a:solidFill>
            <a:schemeClr val="tx1"/>
          </a:solidFill>
          <a:latin typeface="Calibri" charset="0"/>
        </a:defRPr>
      </a:lvl4pPr>
      <a:lvl5pPr algn="ctr" defTabSz="457200" rtl="0" eaLnBrk="1" fontAlgn="base" hangingPunct="1">
        <a:spcBef>
          <a:spcPct val="0"/>
        </a:spcBef>
        <a:spcAft>
          <a:spcPct val="0"/>
        </a:spcAft>
        <a:defRPr sz="4400">
          <a:solidFill>
            <a:schemeClr val="tx1"/>
          </a:solidFill>
          <a:latin typeface="Calibri" charset="0"/>
        </a:defRPr>
      </a:lvl5pPr>
      <a:lvl6pPr marL="457200" algn="ctr" defTabSz="457200" rtl="0" eaLnBrk="1" fontAlgn="base" hangingPunct="1">
        <a:spcBef>
          <a:spcPct val="0"/>
        </a:spcBef>
        <a:spcAft>
          <a:spcPct val="0"/>
        </a:spcAft>
        <a:defRPr sz="4400">
          <a:solidFill>
            <a:schemeClr val="tx1"/>
          </a:solidFill>
          <a:latin typeface="Calibri" charset="0"/>
        </a:defRPr>
      </a:lvl6pPr>
      <a:lvl7pPr marL="914400" algn="ctr" defTabSz="457200" rtl="0" eaLnBrk="1" fontAlgn="base" hangingPunct="1">
        <a:spcBef>
          <a:spcPct val="0"/>
        </a:spcBef>
        <a:spcAft>
          <a:spcPct val="0"/>
        </a:spcAft>
        <a:defRPr sz="4400">
          <a:solidFill>
            <a:schemeClr val="tx1"/>
          </a:solidFill>
          <a:latin typeface="Calibri" charset="0"/>
        </a:defRPr>
      </a:lvl7pPr>
      <a:lvl8pPr marL="1371600" algn="ctr" defTabSz="457200" rtl="0" eaLnBrk="1" fontAlgn="base" hangingPunct="1">
        <a:spcBef>
          <a:spcPct val="0"/>
        </a:spcBef>
        <a:spcAft>
          <a:spcPct val="0"/>
        </a:spcAft>
        <a:defRPr sz="4400">
          <a:solidFill>
            <a:schemeClr val="tx1"/>
          </a:solidFill>
          <a:latin typeface="Calibri" charset="0"/>
        </a:defRPr>
      </a:lvl8pPr>
      <a:lvl9pPr marL="1828800" algn="ctr" defTabSz="457200" rtl="0" eaLnBrk="1" fontAlgn="base" hangingPunct="1">
        <a:spcBef>
          <a:spcPct val="0"/>
        </a:spcBef>
        <a:spcAft>
          <a:spcPct val="0"/>
        </a:spcAft>
        <a:defRPr sz="4400">
          <a:solidFill>
            <a:schemeClr val="tx1"/>
          </a:solidFill>
          <a:latin typeface="Calibri" charset="0"/>
        </a:defRPr>
      </a:lvl9pPr>
    </p:titleStyle>
    <p:bodyStyle>
      <a:lvl1pPr marL="182563" indent="-182563" algn="l" defTabSz="457200" rtl="0" eaLnBrk="1" fontAlgn="base" hangingPunct="1">
        <a:spcBef>
          <a:spcPct val="20000"/>
        </a:spcBef>
        <a:spcAft>
          <a:spcPct val="0"/>
        </a:spcAft>
        <a:buClr>
          <a:srgbClr val="B19E5F"/>
        </a:buClr>
        <a:buFontTx/>
        <a:buBlip>
          <a:blip r:embed="rId40"/>
        </a:buBlip>
        <a:tabLst/>
        <a:defRPr sz="1400" b="0" i="0" kern="1200">
          <a:solidFill>
            <a:schemeClr val="tx1"/>
          </a:solidFill>
          <a:latin typeface="Univers LT Std 57 Condensed" panose="020B0506020202050204" pitchFamily="34" charset="0"/>
          <a:ea typeface="Univers LT Std 57 Condensed" panose="020B0506020202050204" pitchFamily="34" charset="0"/>
          <a:cs typeface="Univers LT Std 57 Condensed" panose="020B0506020202050204" pitchFamily="34" charset="0"/>
        </a:defRPr>
      </a:lvl1pPr>
      <a:lvl2pPr marL="358775" indent="-176213" algn="l" defTabSz="457200" rtl="0" eaLnBrk="1" fontAlgn="base" hangingPunct="1">
        <a:spcBef>
          <a:spcPct val="20000"/>
        </a:spcBef>
        <a:spcAft>
          <a:spcPct val="0"/>
        </a:spcAft>
        <a:buClr>
          <a:srgbClr val="B19E5F"/>
        </a:buClr>
        <a:buFontTx/>
        <a:buBlip>
          <a:blip r:embed="rId40"/>
        </a:buBlip>
        <a:tabLst/>
        <a:defRPr sz="1200" b="0" i="0" kern="1200">
          <a:solidFill>
            <a:schemeClr val="tx1"/>
          </a:solidFill>
          <a:latin typeface="Univers LT Std 57 Condensed" panose="020B0506020202050204" pitchFamily="34" charset="0"/>
          <a:ea typeface="Univers LT Std 57 Condensed" panose="020B0506020202050204" pitchFamily="34" charset="0"/>
          <a:cs typeface="Univers LT Std 57 Condensed" panose="020B0506020202050204" pitchFamily="34" charset="0"/>
        </a:defRPr>
      </a:lvl2pPr>
      <a:lvl3pPr marL="534988" indent="-176213" algn="l" defTabSz="457200" rtl="0" eaLnBrk="1" fontAlgn="base" hangingPunct="1">
        <a:spcBef>
          <a:spcPct val="20000"/>
        </a:spcBef>
        <a:spcAft>
          <a:spcPct val="0"/>
        </a:spcAft>
        <a:buClr>
          <a:srgbClr val="B19E5F"/>
        </a:buClr>
        <a:buFontTx/>
        <a:buBlip>
          <a:blip r:embed="rId40"/>
        </a:buBlip>
        <a:tabLst/>
        <a:defRPr sz="1200" b="0" i="0" kern="1200">
          <a:solidFill>
            <a:schemeClr val="tx1"/>
          </a:solidFill>
          <a:latin typeface="Univers LT Std 57 Condensed" panose="020B0506020202050204" pitchFamily="34" charset="0"/>
          <a:ea typeface="Univers LT Std 57 Condensed" panose="020B0506020202050204" pitchFamily="34" charset="0"/>
          <a:cs typeface="Univers LT Std 57 Condensed" panose="020B0506020202050204" pitchFamily="34" charset="0"/>
        </a:defRPr>
      </a:lvl3pPr>
      <a:lvl4pPr marL="711200" indent="-176213" algn="l" defTabSz="457200" rtl="0" eaLnBrk="1" fontAlgn="base" hangingPunct="1">
        <a:spcBef>
          <a:spcPct val="20000"/>
        </a:spcBef>
        <a:spcAft>
          <a:spcPct val="0"/>
        </a:spcAft>
        <a:buClr>
          <a:srgbClr val="B19E5F"/>
        </a:buClr>
        <a:buFontTx/>
        <a:buBlip>
          <a:blip r:embed="rId40"/>
        </a:buBlip>
        <a:tabLst/>
        <a:defRPr sz="1200" b="0" i="0" kern="1200">
          <a:solidFill>
            <a:schemeClr val="tx1"/>
          </a:solidFill>
          <a:latin typeface="Univers LT Std 57 Condensed" panose="020B0506020202050204" pitchFamily="34" charset="0"/>
          <a:ea typeface="Univers LT Std 57 Condensed" panose="020B0506020202050204" pitchFamily="34" charset="0"/>
          <a:cs typeface="Univers LT Std 57 Condensed" panose="020B0506020202050204" pitchFamily="34" charset="0"/>
        </a:defRPr>
      </a:lvl4pPr>
      <a:lvl5pPr marL="893763" indent="-182563" algn="l" defTabSz="457200" rtl="0" eaLnBrk="1" fontAlgn="base" hangingPunct="1">
        <a:spcBef>
          <a:spcPct val="20000"/>
        </a:spcBef>
        <a:spcAft>
          <a:spcPct val="0"/>
        </a:spcAft>
        <a:buClr>
          <a:srgbClr val="B19E5F"/>
        </a:buClr>
        <a:buFontTx/>
        <a:buBlip>
          <a:blip r:embed="rId40"/>
        </a:buBlip>
        <a:tabLst/>
        <a:defRPr sz="1200" b="0" i="0" kern="1200">
          <a:solidFill>
            <a:schemeClr val="tx1"/>
          </a:solidFill>
          <a:latin typeface="Univers LT Std 57 Condensed" panose="020B0506020202050204" pitchFamily="34" charset="0"/>
          <a:ea typeface="Univers LT Std 57 Condensed" panose="020B0506020202050204" pitchFamily="34" charset="0"/>
          <a:cs typeface="Univers LT Std 57 Condensed" panose="020B050602020205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5568C5E-9AD8-DF44-BDAE-DC6938A1F919}"/>
              </a:ext>
            </a:extLst>
          </p:cNvPr>
          <p:cNvSpPr>
            <a:spLocks noGrp="1"/>
          </p:cNvSpPr>
          <p:nvPr>
            <p:ph type="body" sz="quarter" idx="11"/>
          </p:nvPr>
        </p:nvSpPr>
        <p:spPr/>
        <p:txBody>
          <a:bodyPr/>
          <a:lstStyle/>
          <a:p>
            <a:r>
              <a:rPr lang="en-US" sz="3200" dirty="0"/>
              <a:t>BACK TO BASKETBALL…</a:t>
            </a:r>
          </a:p>
          <a:p>
            <a:r>
              <a:rPr lang="en-US" sz="3200" dirty="0"/>
              <a:t>and BETTER</a:t>
            </a:r>
            <a:r>
              <a:rPr lang="en-US" dirty="0"/>
              <a:t>	</a:t>
            </a:r>
          </a:p>
        </p:txBody>
      </p:sp>
      <p:sp>
        <p:nvSpPr>
          <p:cNvPr id="9" name="Text Placeholder 8">
            <a:extLst>
              <a:ext uri="{FF2B5EF4-FFF2-40B4-BE49-F238E27FC236}">
                <a16:creationId xmlns:a16="http://schemas.microsoft.com/office/drawing/2014/main" id="{14A83806-9332-FE40-86B2-4DBB8D677832}"/>
              </a:ext>
            </a:extLst>
          </p:cNvPr>
          <p:cNvSpPr>
            <a:spLocks noGrp="1"/>
          </p:cNvSpPr>
          <p:nvPr>
            <p:ph type="body" sz="quarter" idx="13"/>
          </p:nvPr>
        </p:nvSpPr>
        <p:spPr/>
        <p:txBody>
          <a:bodyPr>
            <a:normAutofit fontScale="92500" lnSpcReduction="10000"/>
          </a:bodyPr>
          <a:lstStyle/>
          <a:p>
            <a:r>
              <a:rPr lang="en-US" dirty="0"/>
              <a:t>Webinar for European National Federations</a:t>
            </a:r>
          </a:p>
          <a:p>
            <a:r>
              <a:rPr lang="en-US" dirty="0"/>
              <a:t>Thursday, 7</a:t>
            </a:r>
            <a:r>
              <a:rPr lang="en-US" baseline="30000" dirty="0"/>
              <a:t>th</a:t>
            </a:r>
            <a:r>
              <a:rPr lang="en-US" dirty="0"/>
              <a:t> September 2021, 18.00-19.30 CET</a:t>
            </a:r>
          </a:p>
        </p:txBody>
      </p:sp>
      <p:pic>
        <p:nvPicPr>
          <p:cNvPr id="12" name="Picture Placeholder 11" descr="A picture containing drawing, umbrella&#10;&#10;Description automatically generated">
            <a:extLst>
              <a:ext uri="{FF2B5EF4-FFF2-40B4-BE49-F238E27FC236}">
                <a16:creationId xmlns:a16="http://schemas.microsoft.com/office/drawing/2014/main" id="{92D64934-40E7-7644-A911-AE23323FB66A}"/>
              </a:ext>
            </a:extLst>
          </p:cNvPr>
          <p:cNvPicPr>
            <a:picLocks noGrp="1" noChangeAspect="1"/>
          </p:cNvPicPr>
          <p:nvPr>
            <p:ph type="pic" sz="quarter" idx="14"/>
          </p:nvPr>
        </p:nvPicPr>
        <p:blipFill rotWithShape="1">
          <a:blip r:embed="rId3"/>
          <a:srcRect t="-1805" b="-1805"/>
          <a:stretch/>
        </p:blipFill>
        <p:spPr>
          <a:xfrm>
            <a:off x="251520" y="-35751"/>
            <a:ext cx="720725" cy="1512888"/>
          </a:xfrm>
        </p:spPr>
      </p:pic>
      <p:pic>
        <p:nvPicPr>
          <p:cNvPr id="2" name="Picture 1">
            <a:extLst>
              <a:ext uri="{FF2B5EF4-FFF2-40B4-BE49-F238E27FC236}">
                <a16:creationId xmlns:a16="http://schemas.microsoft.com/office/drawing/2014/main" id="{F94FEB7E-3FEC-4A7C-9E8E-EB199CD9485B}"/>
              </a:ext>
            </a:extLst>
          </p:cNvPr>
          <p:cNvPicPr>
            <a:picLocks noChangeAspect="1"/>
          </p:cNvPicPr>
          <p:nvPr/>
        </p:nvPicPr>
        <p:blipFill>
          <a:blip r:embed="rId4"/>
          <a:stretch>
            <a:fillRect/>
          </a:stretch>
        </p:blipFill>
        <p:spPr>
          <a:xfrm>
            <a:off x="3779912" y="965717"/>
            <a:ext cx="1920406" cy="1390008"/>
          </a:xfrm>
          <a:prstGeom prst="rect">
            <a:avLst/>
          </a:prstGeom>
        </p:spPr>
      </p:pic>
    </p:spTree>
    <p:extLst>
      <p:ext uri="{BB962C8B-B14F-4D97-AF65-F5344CB8AC3E}">
        <p14:creationId xmlns:p14="http://schemas.microsoft.com/office/powerpoint/2010/main" val="698057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B681C04-D89E-4C6E-9F19-129D14D7C5B6}"/>
              </a:ext>
            </a:extLst>
          </p:cNvPr>
          <p:cNvSpPr>
            <a:spLocks noGrp="1"/>
          </p:cNvSpPr>
          <p:nvPr>
            <p:ph type="body" sz="quarter" idx="10"/>
          </p:nvPr>
        </p:nvSpPr>
        <p:spPr/>
        <p:txBody>
          <a:bodyPr/>
          <a:lstStyle/>
          <a:p>
            <a:r>
              <a:rPr lang="en-US" dirty="0"/>
              <a:t>SPEAKERS</a:t>
            </a:r>
            <a:endParaRPr lang="en-DE" dirty="0"/>
          </a:p>
        </p:txBody>
      </p:sp>
      <p:sp>
        <p:nvSpPr>
          <p:cNvPr id="9" name="Picture Placeholder 8">
            <a:extLst>
              <a:ext uri="{FF2B5EF4-FFF2-40B4-BE49-F238E27FC236}">
                <a16:creationId xmlns:a16="http://schemas.microsoft.com/office/drawing/2014/main" id="{245B8EE5-9074-45F6-85E7-57888E30412A}"/>
              </a:ext>
            </a:extLst>
          </p:cNvPr>
          <p:cNvSpPr>
            <a:spLocks noGrp="1"/>
          </p:cNvSpPr>
          <p:nvPr>
            <p:ph type="pic" sz="quarter" idx="14"/>
          </p:nvPr>
        </p:nvSpPr>
        <p:spPr/>
      </p:sp>
    </p:spTree>
    <p:extLst>
      <p:ext uri="{BB962C8B-B14F-4D97-AF65-F5344CB8AC3E}">
        <p14:creationId xmlns:p14="http://schemas.microsoft.com/office/powerpoint/2010/main" val="1694337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83661C-275D-A347-95B1-40F493937BBE}"/>
              </a:ext>
            </a:extLst>
          </p:cNvPr>
          <p:cNvSpPr>
            <a:spLocks noGrp="1"/>
          </p:cNvSpPr>
          <p:nvPr>
            <p:ph type="body" sz="quarter" idx="11"/>
          </p:nvPr>
        </p:nvSpPr>
        <p:spPr>
          <a:xfrm>
            <a:off x="323528" y="411510"/>
            <a:ext cx="6552728" cy="470565"/>
          </a:xfrm>
        </p:spPr>
        <p:txBody>
          <a:bodyPr>
            <a:noAutofit/>
          </a:bodyPr>
          <a:lstStyle/>
          <a:p>
            <a:r>
              <a:rPr lang="en-US" sz="1600" dirty="0">
                <a:latin typeface="Fiba" panose="02010500040101020104" pitchFamily="2" charset="0"/>
              </a:rPr>
              <a:t>processes of monitoring and detecting future talents from </a:t>
            </a:r>
            <a:r>
              <a:rPr lang="en-US" sz="1600" dirty="0" err="1">
                <a:latin typeface="Fiba" panose="02010500040101020104" pitchFamily="2" charset="0"/>
              </a:rPr>
              <a:t>minibasket</a:t>
            </a:r>
            <a:r>
              <a:rPr lang="en-US" sz="1600" dirty="0">
                <a:latin typeface="Fiba" panose="02010500040101020104" pitchFamily="2" charset="0"/>
              </a:rPr>
              <a:t> categories throughout The formative years</a:t>
            </a:r>
          </a:p>
        </p:txBody>
      </p:sp>
      <p:sp>
        <p:nvSpPr>
          <p:cNvPr id="6" name="Rectangle 5">
            <a:extLst>
              <a:ext uri="{FF2B5EF4-FFF2-40B4-BE49-F238E27FC236}">
                <a16:creationId xmlns:a16="http://schemas.microsoft.com/office/drawing/2014/main" id="{9320F66F-BA99-DE43-B031-36AB90C5A93B}"/>
              </a:ext>
            </a:extLst>
          </p:cNvPr>
          <p:cNvSpPr/>
          <p:nvPr/>
        </p:nvSpPr>
        <p:spPr>
          <a:xfrm>
            <a:off x="5852636" y="3522761"/>
            <a:ext cx="3039844" cy="738664"/>
          </a:xfrm>
          <a:prstGeom prst="rect">
            <a:avLst/>
          </a:prstGeom>
          <a:solidFill>
            <a:schemeClr val="tx2">
              <a:lumMod val="60000"/>
              <a:lumOff val="40000"/>
            </a:schemeClr>
          </a:solidFill>
          <a:ln>
            <a:solidFill>
              <a:schemeClr val="accent1"/>
            </a:solidFill>
          </a:ln>
        </p:spPr>
        <p:txBody>
          <a:bodyPr wrap="square">
            <a:spAutoFit/>
          </a:bodyPr>
          <a:lstStyle/>
          <a:p>
            <a:pPr algn="ctr">
              <a:spcAft>
                <a:spcPts val="0"/>
              </a:spcAft>
            </a:pPr>
            <a:r>
              <a:rPr lang="en-US" sz="1400" dirty="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David Soria Vaillo</a:t>
            </a:r>
          </a:p>
          <a:p>
            <a:pPr algn="ctr">
              <a:spcAft>
                <a:spcPts val="0"/>
              </a:spcAft>
            </a:pPr>
            <a:r>
              <a:rPr lang="en-US" sz="1400" dirty="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Responsible for categories U12 to U16</a:t>
            </a:r>
          </a:p>
          <a:p>
            <a:pPr algn="ctr">
              <a:spcAft>
                <a:spcPts val="0"/>
              </a:spcAft>
            </a:pPr>
            <a:r>
              <a:rPr lang="en-US" sz="1400" dirty="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FEB (Spanish Basketball Federation)</a:t>
            </a:r>
          </a:p>
        </p:txBody>
      </p:sp>
      <p:sp>
        <p:nvSpPr>
          <p:cNvPr id="9" name="TextBox 8">
            <a:extLst>
              <a:ext uri="{FF2B5EF4-FFF2-40B4-BE49-F238E27FC236}">
                <a16:creationId xmlns:a16="http://schemas.microsoft.com/office/drawing/2014/main" id="{5A5A590D-F0EE-4C61-BD6F-E1113C7C008F}"/>
              </a:ext>
            </a:extLst>
          </p:cNvPr>
          <p:cNvSpPr txBox="1"/>
          <p:nvPr/>
        </p:nvSpPr>
        <p:spPr>
          <a:xfrm>
            <a:off x="323528" y="1275606"/>
            <a:ext cx="5328592" cy="378565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spcAft>
                <a:spcPts val="600"/>
              </a:spcAft>
            </a:pPr>
            <a:r>
              <a:rPr lang="en-US" sz="1400" dirty="0">
                <a:latin typeface="Univers LT Std 57 Condensed" panose="020B0506020202050204"/>
              </a:rPr>
              <a:t>Basketball coach since 1991 from </a:t>
            </a:r>
            <a:r>
              <a:rPr lang="en-US" sz="1400" dirty="0" err="1">
                <a:latin typeface="Univers LT Std 57 Condensed" panose="020B0506020202050204"/>
              </a:rPr>
              <a:t>minibasket</a:t>
            </a:r>
            <a:r>
              <a:rPr lang="en-US" sz="1400" dirty="0">
                <a:latin typeface="Univers LT Std 57 Condensed" panose="020B0506020202050204"/>
              </a:rPr>
              <a:t> categories to national senior category. Senior Basketball Coach since 1999.</a:t>
            </a:r>
          </a:p>
          <a:p>
            <a:pPr algn="just">
              <a:spcAft>
                <a:spcPts val="600"/>
              </a:spcAft>
            </a:pPr>
            <a:r>
              <a:rPr lang="en-US" sz="1400" dirty="0">
                <a:latin typeface="Univers LT Std 57 Condensed" panose="020B0506020202050204"/>
              </a:rPr>
              <a:t>Coach at Real Madrid CF (</a:t>
            </a:r>
            <a:r>
              <a:rPr lang="en-US" sz="1400" dirty="0" err="1">
                <a:latin typeface="Univers LT Std 57 Condensed" panose="020B0506020202050204"/>
              </a:rPr>
              <a:t>Infantil</a:t>
            </a:r>
            <a:r>
              <a:rPr lang="en-US" sz="1400" dirty="0">
                <a:latin typeface="Univers LT Std 57 Condensed" panose="020B0506020202050204"/>
              </a:rPr>
              <a:t>, Cadet, Junior Senior B) from 1997 to 2004.</a:t>
            </a:r>
          </a:p>
          <a:p>
            <a:pPr algn="just">
              <a:spcAft>
                <a:spcPts val="600"/>
              </a:spcAft>
            </a:pPr>
            <a:r>
              <a:rPr lang="en-US" sz="1400" dirty="0">
                <a:latin typeface="Univers LT Std 57 Condensed" panose="020B0506020202050204"/>
              </a:rPr>
              <a:t>Coach at B. Fuenlabrada (senior B, junior, cadet) from 2006 to 2009.</a:t>
            </a:r>
          </a:p>
          <a:p>
            <a:pPr algn="just">
              <a:spcAft>
                <a:spcPts val="600"/>
              </a:spcAft>
            </a:pPr>
            <a:r>
              <a:rPr lang="en-US" sz="1400" dirty="0">
                <a:latin typeface="Univers LT Std 57 Condensed" panose="020B0506020202050204"/>
              </a:rPr>
              <a:t>Coach for the Autonomous Community of Madrid "FBM" (Infant and Cadet) from 2009 to 2016.</a:t>
            </a:r>
          </a:p>
          <a:p>
            <a:pPr algn="just">
              <a:spcAft>
                <a:spcPts val="600"/>
              </a:spcAft>
            </a:pPr>
            <a:r>
              <a:rPr lang="en-US" sz="1400" dirty="0">
                <a:latin typeface="Univers LT Std 57 Condensed" panose="020B0506020202050204"/>
              </a:rPr>
              <a:t>Coach for the Spanish Basketball Federation "FEB" (U14 and U15) from 2009 to 2014. Participation in 3 European U16 Championships with the 1999, 2000 and 2001 generations (2015 to 2017).</a:t>
            </a:r>
          </a:p>
          <a:p>
            <a:pPr algn="just">
              <a:spcAft>
                <a:spcPts val="600"/>
              </a:spcAft>
            </a:pPr>
            <a:r>
              <a:rPr lang="en-US" sz="1400" dirty="0">
                <a:latin typeface="Univers LT Std 57 Condensed" panose="020B0506020202050204"/>
              </a:rPr>
              <a:t>Responsible for the categories U12 to U16 for the Spanish Basketball Federation "FEB" from 2018 to today.</a:t>
            </a:r>
          </a:p>
          <a:p>
            <a:pPr algn="just">
              <a:spcAft>
                <a:spcPts val="600"/>
              </a:spcAft>
            </a:pPr>
            <a:r>
              <a:rPr lang="en-US" sz="1400" dirty="0">
                <a:latin typeface="Univers LT Std 57 Condensed" panose="020B0506020202050204"/>
              </a:rPr>
              <a:t>In this session David Soria will share his experience in the processes of monitoring and detecting future talents from </a:t>
            </a:r>
            <a:r>
              <a:rPr lang="en-US" sz="1400" dirty="0" err="1">
                <a:latin typeface="Univers LT Std 57 Condensed" panose="020B0506020202050204"/>
              </a:rPr>
              <a:t>minibasket</a:t>
            </a:r>
            <a:r>
              <a:rPr lang="en-US" sz="1400" dirty="0">
                <a:latin typeface="Univers LT Std 57 Condensed" panose="020B0506020202050204"/>
              </a:rPr>
              <a:t> categories throughout the formative years.</a:t>
            </a:r>
          </a:p>
        </p:txBody>
      </p:sp>
      <p:pic>
        <p:nvPicPr>
          <p:cNvPr id="5" name="Picture 4">
            <a:extLst>
              <a:ext uri="{FF2B5EF4-FFF2-40B4-BE49-F238E27FC236}">
                <a16:creationId xmlns:a16="http://schemas.microsoft.com/office/drawing/2014/main" id="{7710F046-9D23-4FEE-B109-DF69AD042C8D}"/>
              </a:ext>
            </a:extLst>
          </p:cNvPr>
          <p:cNvPicPr>
            <a:picLocks noChangeAspect="1"/>
          </p:cNvPicPr>
          <p:nvPr/>
        </p:nvPicPr>
        <p:blipFill>
          <a:blip r:embed="rId2"/>
          <a:stretch>
            <a:fillRect/>
          </a:stretch>
        </p:blipFill>
        <p:spPr>
          <a:xfrm>
            <a:off x="7164288" y="280832"/>
            <a:ext cx="1224206" cy="884449"/>
          </a:xfrm>
          <a:prstGeom prst="rect">
            <a:avLst/>
          </a:prstGeom>
        </p:spPr>
      </p:pic>
      <p:pic>
        <p:nvPicPr>
          <p:cNvPr id="3" name="Picture 2">
            <a:extLst>
              <a:ext uri="{FF2B5EF4-FFF2-40B4-BE49-F238E27FC236}">
                <a16:creationId xmlns:a16="http://schemas.microsoft.com/office/drawing/2014/main" id="{D706CA44-7159-4BE6-B533-A7B3A7D108E5}"/>
              </a:ext>
            </a:extLst>
          </p:cNvPr>
          <p:cNvPicPr>
            <a:picLocks noChangeAspect="1"/>
          </p:cNvPicPr>
          <p:nvPr/>
        </p:nvPicPr>
        <p:blipFill>
          <a:blip r:embed="rId3"/>
          <a:stretch>
            <a:fillRect/>
          </a:stretch>
        </p:blipFill>
        <p:spPr>
          <a:xfrm>
            <a:off x="6588224" y="1297817"/>
            <a:ext cx="1683406" cy="2113765"/>
          </a:xfrm>
          <a:prstGeom prst="rect">
            <a:avLst/>
          </a:prstGeom>
        </p:spPr>
      </p:pic>
    </p:spTree>
    <p:extLst>
      <p:ext uri="{BB962C8B-B14F-4D97-AF65-F5344CB8AC3E}">
        <p14:creationId xmlns:p14="http://schemas.microsoft.com/office/powerpoint/2010/main" val="3764918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83661C-275D-A347-95B1-40F493937BBE}"/>
              </a:ext>
            </a:extLst>
          </p:cNvPr>
          <p:cNvSpPr>
            <a:spLocks noGrp="1"/>
          </p:cNvSpPr>
          <p:nvPr>
            <p:ph type="body" sz="quarter" idx="11"/>
          </p:nvPr>
        </p:nvSpPr>
        <p:spPr>
          <a:xfrm>
            <a:off x="323528" y="411510"/>
            <a:ext cx="6408712" cy="470565"/>
          </a:xfrm>
        </p:spPr>
        <p:txBody>
          <a:bodyPr>
            <a:noAutofit/>
          </a:bodyPr>
          <a:lstStyle/>
          <a:p>
            <a:r>
              <a:rPr lang="en-US" sz="2000" dirty="0">
                <a:latin typeface="Fiba" panose="02010500040101020104" pitchFamily="2" charset="0"/>
              </a:rPr>
              <a:t>Basketball For Good program in Fiji</a:t>
            </a:r>
          </a:p>
        </p:txBody>
      </p:sp>
      <p:sp>
        <p:nvSpPr>
          <p:cNvPr id="6" name="Rectangle 5">
            <a:extLst>
              <a:ext uri="{FF2B5EF4-FFF2-40B4-BE49-F238E27FC236}">
                <a16:creationId xmlns:a16="http://schemas.microsoft.com/office/drawing/2014/main" id="{9320F66F-BA99-DE43-B031-36AB90C5A93B}"/>
              </a:ext>
            </a:extLst>
          </p:cNvPr>
          <p:cNvSpPr/>
          <p:nvPr/>
        </p:nvSpPr>
        <p:spPr>
          <a:xfrm>
            <a:off x="5852636" y="3522761"/>
            <a:ext cx="2787308" cy="738664"/>
          </a:xfrm>
          <a:prstGeom prst="rect">
            <a:avLst/>
          </a:prstGeom>
          <a:solidFill>
            <a:schemeClr val="tx2">
              <a:lumMod val="60000"/>
              <a:lumOff val="40000"/>
            </a:schemeClr>
          </a:solidFill>
          <a:ln>
            <a:solidFill>
              <a:schemeClr val="accent1"/>
            </a:solidFill>
          </a:ln>
        </p:spPr>
        <p:txBody>
          <a:bodyPr wrap="square">
            <a:spAutoFit/>
          </a:bodyPr>
          <a:lstStyle/>
          <a:p>
            <a:pPr algn="ctr">
              <a:spcAft>
                <a:spcPts val="0"/>
              </a:spcAft>
            </a:pPr>
            <a:r>
              <a:rPr lang="en-US" sz="1400" dirty="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Lai </a:t>
            </a:r>
            <a:r>
              <a:rPr lang="en-US" sz="1400" dirty="0" err="1">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Puamau</a:t>
            </a:r>
            <a:endParaRPr lang="en-US" sz="1400" dirty="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endParaRPr>
          </a:p>
          <a:p>
            <a:pPr algn="ctr">
              <a:spcAft>
                <a:spcPts val="0"/>
              </a:spcAft>
            </a:pPr>
            <a:r>
              <a:rPr lang="en-US" sz="1400" dirty="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Chief Operating Officer </a:t>
            </a:r>
          </a:p>
          <a:p>
            <a:pPr algn="ctr">
              <a:spcAft>
                <a:spcPts val="0"/>
              </a:spcAft>
            </a:pPr>
            <a:r>
              <a:rPr lang="en-US" sz="1400" dirty="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Basketball Fiji</a:t>
            </a:r>
          </a:p>
        </p:txBody>
      </p:sp>
      <p:sp>
        <p:nvSpPr>
          <p:cNvPr id="9" name="TextBox 8">
            <a:extLst>
              <a:ext uri="{FF2B5EF4-FFF2-40B4-BE49-F238E27FC236}">
                <a16:creationId xmlns:a16="http://schemas.microsoft.com/office/drawing/2014/main" id="{5A5A590D-F0EE-4C61-BD6F-E1113C7C008F}"/>
              </a:ext>
            </a:extLst>
          </p:cNvPr>
          <p:cNvSpPr txBox="1"/>
          <p:nvPr/>
        </p:nvSpPr>
        <p:spPr>
          <a:xfrm>
            <a:off x="417325" y="1075938"/>
            <a:ext cx="5112568" cy="310854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spcAft>
                <a:spcPts val="0"/>
              </a:spcAft>
            </a:pPr>
            <a:r>
              <a:rPr lang="en-US" sz="1400" dirty="0">
                <a:latin typeface="Univers LT Std 57 Condensed" panose="020B0506020202050204"/>
              </a:rPr>
              <a:t>Passionate about basketball, Lai first joined Basketball Fiji as a volunteer in 2006, rising to the position of National Basketball Development Officer from 2009 to 2014, before stepping into the inaugural role of Chief Operating Officer in 2014, a responsibility he holds to date. Under Basketball Fiji's Basketball for Good program, Hoops for Health and other community and school outreach initiatives, Lai has witnessed national participation in the sport of basketball grow from 1,000 to 47,890 participants and counting over these years. </a:t>
            </a:r>
          </a:p>
          <a:p>
            <a:pPr>
              <a:spcAft>
                <a:spcPts val="0"/>
              </a:spcAft>
            </a:pPr>
            <a:endParaRPr lang="en-US" sz="1400" dirty="0">
              <a:latin typeface="Univers LT Std 57 Condensed" panose="020B0506020202050204"/>
            </a:endParaRPr>
          </a:p>
          <a:p>
            <a:pPr>
              <a:spcAft>
                <a:spcPts val="0"/>
              </a:spcAft>
            </a:pPr>
            <a:r>
              <a:rPr lang="en-US" sz="1400" dirty="0">
                <a:latin typeface="Univers LT Std 57 Condensed" panose="020B0506020202050204"/>
              </a:rPr>
              <a:t>In this session, Lai will share how FIBA's Basketball For Good program has helped promote the sport of basketball and influenced positive social change in schools and within communities across Fiji. </a:t>
            </a:r>
          </a:p>
          <a:p>
            <a:pPr algn="just">
              <a:spcAft>
                <a:spcPts val="600"/>
              </a:spcAft>
            </a:pPr>
            <a:endParaRPr lang="en-US" sz="1400" dirty="0">
              <a:latin typeface="Univers LT Std 57 Condensed" panose="020B0506020202050204"/>
            </a:endParaRPr>
          </a:p>
        </p:txBody>
      </p:sp>
      <p:pic>
        <p:nvPicPr>
          <p:cNvPr id="5" name="Picture 4">
            <a:extLst>
              <a:ext uri="{FF2B5EF4-FFF2-40B4-BE49-F238E27FC236}">
                <a16:creationId xmlns:a16="http://schemas.microsoft.com/office/drawing/2014/main" id="{7710F046-9D23-4FEE-B109-DF69AD042C8D}"/>
              </a:ext>
            </a:extLst>
          </p:cNvPr>
          <p:cNvPicPr>
            <a:picLocks noChangeAspect="1"/>
          </p:cNvPicPr>
          <p:nvPr/>
        </p:nvPicPr>
        <p:blipFill>
          <a:blip r:embed="rId3"/>
          <a:stretch>
            <a:fillRect/>
          </a:stretch>
        </p:blipFill>
        <p:spPr>
          <a:xfrm>
            <a:off x="7164288" y="280832"/>
            <a:ext cx="1224206" cy="884449"/>
          </a:xfrm>
          <a:prstGeom prst="rect">
            <a:avLst/>
          </a:prstGeom>
        </p:spPr>
      </p:pic>
      <p:pic>
        <p:nvPicPr>
          <p:cNvPr id="4" name="Picture 3">
            <a:extLst>
              <a:ext uri="{FF2B5EF4-FFF2-40B4-BE49-F238E27FC236}">
                <a16:creationId xmlns:a16="http://schemas.microsoft.com/office/drawing/2014/main" id="{E56C019E-BFED-4ED6-B5A4-1714FF0CD815}"/>
              </a:ext>
            </a:extLst>
          </p:cNvPr>
          <p:cNvPicPr>
            <a:picLocks noChangeAspect="1"/>
          </p:cNvPicPr>
          <p:nvPr/>
        </p:nvPicPr>
        <p:blipFill>
          <a:blip r:embed="rId4"/>
          <a:stretch>
            <a:fillRect/>
          </a:stretch>
        </p:blipFill>
        <p:spPr>
          <a:xfrm>
            <a:off x="6302119" y="1205896"/>
            <a:ext cx="1979549" cy="2276249"/>
          </a:xfrm>
          <a:prstGeom prst="rect">
            <a:avLst/>
          </a:prstGeom>
        </p:spPr>
      </p:pic>
    </p:spTree>
    <p:extLst>
      <p:ext uri="{BB962C8B-B14F-4D97-AF65-F5344CB8AC3E}">
        <p14:creationId xmlns:p14="http://schemas.microsoft.com/office/powerpoint/2010/main" val="4137893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icture containing drawing, umbrella&#10;&#10;Description automatically generated">
            <a:extLst>
              <a:ext uri="{FF2B5EF4-FFF2-40B4-BE49-F238E27FC236}">
                <a16:creationId xmlns:a16="http://schemas.microsoft.com/office/drawing/2014/main" id="{2C7DBD1B-4B53-1843-B52B-B949A8791182}"/>
              </a:ext>
            </a:extLst>
          </p:cNvPr>
          <p:cNvPicPr>
            <a:picLocks noGrp="1" noChangeAspect="1"/>
          </p:cNvPicPr>
          <p:nvPr>
            <p:ph type="pic" sz="quarter" idx="14"/>
          </p:nvPr>
        </p:nvPicPr>
        <p:blipFill rotWithShape="1">
          <a:blip r:embed="rId2"/>
          <a:srcRect t="-1805" b="-1805"/>
          <a:stretch/>
        </p:blipFill>
        <p:spPr>
          <a:xfrm>
            <a:off x="2843647" y="1513338"/>
            <a:ext cx="1008434" cy="2116824"/>
          </a:xfrm>
        </p:spPr>
      </p:pic>
      <p:pic>
        <p:nvPicPr>
          <p:cNvPr id="2" name="Picture 1">
            <a:extLst>
              <a:ext uri="{FF2B5EF4-FFF2-40B4-BE49-F238E27FC236}">
                <a16:creationId xmlns:a16="http://schemas.microsoft.com/office/drawing/2014/main" id="{441F42D5-DDDD-47A7-A190-4078691B0FE4}"/>
              </a:ext>
            </a:extLst>
          </p:cNvPr>
          <p:cNvPicPr>
            <a:picLocks noChangeAspect="1"/>
          </p:cNvPicPr>
          <p:nvPr/>
        </p:nvPicPr>
        <p:blipFill>
          <a:blip r:embed="rId3"/>
          <a:stretch>
            <a:fillRect/>
          </a:stretch>
        </p:blipFill>
        <p:spPr>
          <a:xfrm>
            <a:off x="4499992" y="2067694"/>
            <a:ext cx="1920406" cy="1390008"/>
          </a:xfrm>
          <a:prstGeom prst="rect">
            <a:avLst/>
          </a:prstGeom>
        </p:spPr>
      </p:pic>
    </p:spTree>
    <p:extLst>
      <p:ext uri="{BB962C8B-B14F-4D97-AF65-F5344CB8AC3E}">
        <p14:creationId xmlns:p14="http://schemas.microsoft.com/office/powerpoint/2010/main" val="2141275309"/>
      </p:ext>
    </p:extLst>
  </p:cSld>
  <p:clrMapOvr>
    <a:masterClrMapping/>
  </p:clrMapOvr>
</p:sld>
</file>

<file path=ppt/theme/theme1.xml><?xml version="1.0" encoding="utf-8"?>
<a:theme xmlns:a="http://schemas.openxmlformats.org/drawingml/2006/main" name="FIBA_Qualifiers 2019_PPT">
  <a:themeElements>
    <a:clrScheme name="FIBA Corporate">
      <a:dk1>
        <a:srgbClr val="000000"/>
      </a:dk1>
      <a:lt1>
        <a:srgbClr val="FFFFFF"/>
      </a:lt1>
      <a:dk2>
        <a:srgbClr val="B19E5F"/>
      </a:dk2>
      <a:lt2>
        <a:srgbClr val="999999"/>
      </a:lt2>
      <a:accent1>
        <a:srgbClr val="B19E5F"/>
      </a:accent1>
      <a:accent2>
        <a:srgbClr val="111111"/>
      </a:accent2>
      <a:accent3>
        <a:srgbClr val="222222"/>
      </a:accent3>
      <a:accent4>
        <a:srgbClr val="555555"/>
      </a:accent4>
      <a:accent5>
        <a:srgbClr val="777777"/>
      </a:accent5>
      <a:accent6>
        <a:srgbClr val="999999"/>
      </a:accent6>
      <a:hlink>
        <a:srgbClr val="B19E5F"/>
      </a:hlink>
      <a:folHlink>
        <a:srgbClr val="77777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IBA_2020_Corporate_Powerpoint_16x9 Template" id="{96BE0A0D-C4BA-EF4A-8827-B2C65E2FF343}" vid="{EF2036B0-E416-204E-9F14-7658C71771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FIBA_2020_Corporate_Powerpoint Template_16x9</Template>
  <TotalTime>761</TotalTime>
  <Words>347</Words>
  <Application>Microsoft Office PowerPoint</Application>
  <PresentationFormat>On-screen Show (16:9)</PresentationFormat>
  <Paragraphs>25</Paragraphs>
  <Slides>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Fiba</vt:lpstr>
      <vt:lpstr>Univers 57 Condensed</vt:lpstr>
      <vt:lpstr>Univers LT Std 57 Condensed</vt:lpstr>
      <vt:lpstr>FIBA_Qualifiers 2019_PPT</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Campos</dc:creator>
  <cp:lastModifiedBy>Radmila Turner</cp:lastModifiedBy>
  <cp:revision>202</cp:revision>
  <cp:lastPrinted>2020-10-20T11:28:56Z</cp:lastPrinted>
  <dcterms:created xsi:type="dcterms:W3CDTF">2020-05-27T10:10:00Z</dcterms:created>
  <dcterms:modified xsi:type="dcterms:W3CDTF">2021-08-27T11:43:45Z</dcterms:modified>
</cp:coreProperties>
</file>